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quickStyle6.xml" ContentType="application/vnd.openxmlformats-officedocument.drawingml.diagramStyle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colors6.xml" ContentType="application/vnd.openxmlformats-officedocument.drawingml.diagramColors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drawing6.xml" ContentType="application/vnd.ms-office.drawingml.diagramDrawing+xml"/>
  <Override PartName="/ppt/diagrams/drawing5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6.xml" ContentType="application/vnd.openxmlformats-officedocument.drawingml.diagramLayout+xml"/>
  <Override PartName="/ppt/diagrams/colors5.xml" ContentType="application/vnd.openxmlformats-officedocument.drawingml.diagramColors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5" r:id="rId10"/>
    <p:sldId id="266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46DFD-1428-4C0B-A61C-26CEF1D58163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88E3DA3-BADD-48F8-99FB-FDFA53FA99C8}">
      <dgm:prSet/>
      <dgm:spPr/>
      <dgm:t>
        <a:bodyPr/>
        <a:lstStyle/>
        <a:p>
          <a:r>
            <a:rPr lang="en-GB" b="0" i="0" dirty="0">
              <a:latin typeface="Comic Sans MS" panose="030F0702030302020204" pitchFamily="66" charset="0"/>
            </a:rPr>
            <a:t>For students considering studying accounting, actuarial studies or finance after the Leaving Cert it would be unwise to leave accounting out of their subject choice. </a:t>
          </a:r>
          <a:endParaRPr lang="en-US" dirty="0">
            <a:latin typeface="Comic Sans MS" panose="030F0702030302020204" pitchFamily="66" charset="0"/>
          </a:endParaRPr>
        </a:p>
      </dgm:t>
    </dgm:pt>
    <dgm:pt modelId="{845AF036-714B-4F6C-98B0-7C735D2625CC}" type="parTrans" cxnId="{C763EF50-6EE0-4714-9CC3-192718B60B6D}">
      <dgm:prSet/>
      <dgm:spPr/>
      <dgm:t>
        <a:bodyPr/>
        <a:lstStyle/>
        <a:p>
          <a:endParaRPr lang="en-US"/>
        </a:p>
      </dgm:t>
    </dgm:pt>
    <dgm:pt modelId="{0ECA024A-B7B7-4283-ACF3-EA462A9CA1F4}" type="sibTrans" cxnId="{C763EF50-6EE0-4714-9CC3-192718B60B6D}">
      <dgm:prSet/>
      <dgm:spPr/>
      <dgm:t>
        <a:bodyPr/>
        <a:lstStyle/>
        <a:p>
          <a:endParaRPr lang="en-US"/>
        </a:p>
      </dgm:t>
    </dgm:pt>
    <dgm:pt modelId="{C52C1BF9-49FF-43CC-BED2-57B1D16CE687}">
      <dgm:prSet/>
      <dgm:spPr/>
      <dgm:t>
        <a:bodyPr/>
        <a:lstStyle/>
        <a:p>
          <a:r>
            <a:rPr lang="en-GB" b="0" i="0">
              <a:latin typeface="Comic Sans MS" panose="030F0702030302020204" pitchFamily="66" charset="0"/>
            </a:rPr>
            <a:t>It is also be an important subject choice for those thinking of starting their own business.</a:t>
          </a:r>
          <a:endParaRPr lang="en-US">
            <a:latin typeface="Comic Sans MS" panose="030F0702030302020204" pitchFamily="66" charset="0"/>
          </a:endParaRPr>
        </a:p>
      </dgm:t>
    </dgm:pt>
    <dgm:pt modelId="{42AAE0EC-DF86-4E54-9DED-124B7EB9C003}" type="parTrans" cxnId="{94D0A12D-CAAF-4EEC-B355-580FEEBE1794}">
      <dgm:prSet/>
      <dgm:spPr/>
      <dgm:t>
        <a:bodyPr/>
        <a:lstStyle/>
        <a:p>
          <a:endParaRPr lang="en-US"/>
        </a:p>
      </dgm:t>
    </dgm:pt>
    <dgm:pt modelId="{48BE6244-2659-4DA7-B55C-8ED40D475175}" type="sibTrans" cxnId="{94D0A12D-CAAF-4EEC-B355-580FEEBE1794}">
      <dgm:prSet/>
      <dgm:spPr/>
      <dgm:t>
        <a:bodyPr/>
        <a:lstStyle/>
        <a:p>
          <a:endParaRPr lang="en-US"/>
        </a:p>
      </dgm:t>
    </dgm:pt>
    <dgm:pt modelId="{B3738760-6D5C-4294-9DED-CD5EDBB1DDE5}">
      <dgm:prSet/>
      <dgm:spPr/>
      <dgm:t>
        <a:bodyPr/>
        <a:lstStyle/>
        <a:p>
          <a:r>
            <a:rPr lang="en-GB" b="0" i="0">
              <a:latin typeface="Comic Sans MS" panose="030F0702030302020204" pitchFamily="66" charset="0"/>
            </a:rPr>
            <a:t>It is recommended if Accountancy is the career path you want to follow.</a:t>
          </a:r>
          <a:endParaRPr lang="en-US">
            <a:latin typeface="Comic Sans MS" panose="030F0702030302020204" pitchFamily="66" charset="0"/>
          </a:endParaRPr>
        </a:p>
      </dgm:t>
    </dgm:pt>
    <dgm:pt modelId="{374A4681-C98B-4F12-ADFC-6073942B2EAB}" type="parTrans" cxnId="{8596DC67-ECCE-4CF1-A927-20BC93E6F674}">
      <dgm:prSet/>
      <dgm:spPr/>
      <dgm:t>
        <a:bodyPr/>
        <a:lstStyle/>
        <a:p>
          <a:endParaRPr lang="en-US"/>
        </a:p>
      </dgm:t>
    </dgm:pt>
    <dgm:pt modelId="{7AEF5D88-7CD5-45B9-A600-819BDF0F9162}" type="sibTrans" cxnId="{8596DC67-ECCE-4CF1-A927-20BC93E6F674}">
      <dgm:prSet/>
      <dgm:spPr/>
      <dgm:t>
        <a:bodyPr/>
        <a:lstStyle/>
        <a:p>
          <a:endParaRPr lang="en-US"/>
        </a:p>
      </dgm:t>
    </dgm:pt>
    <dgm:pt modelId="{E4597A05-16A5-4BB4-8F31-703AAB801439}" type="pres">
      <dgm:prSet presAssocID="{D9046DFD-1428-4C0B-A61C-26CEF1D58163}" presName="vert0" presStyleCnt="0">
        <dgm:presLayoutVars>
          <dgm:dir/>
          <dgm:animOne val="branch"/>
          <dgm:animLvl val="lvl"/>
        </dgm:presLayoutVars>
      </dgm:prSet>
      <dgm:spPr/>
    </dgm:pt>
    <dgm:pt modelId="{67F4E64D-398F-41DD-BB7B-CE6F2A3DA1FA}" type="pres">
      <dgm:prSet presAssocID="{A88E3DA3-BADD-48F8-99FB-FDFA53FA99C8}" presName="thickLine" presStyleLbl="alignNode1" presStyleIdx="0" presStyleCnt="3"/>
      <dgm:spPr/>
    </dgm:pt>
    <dgm:pt modelId="{49B6A1E1-F1FE-4F88-98A6-B2DA848A42E2}" type="pres">
      <dgm:prSet presAssocID="{A88E3DA3-BADD-48F8-99FB-FDFA53FA99C8}" presName="horz1" presStyleCnt="0"/>
      <dgm:spPr/>
    </dgm:pt>
    <dgm:pt modelId="{4CD443C6-A338-4A56-AFBD-2E3B0B52439F}" type="pres">
      <dgm:prSet presAssocID="{A88E3DA3-BADD-48F8-99FB-FDFA53FA99C8}" presName="tx1" presStyleLbl="revTx" presStyleIdx="0" presStyleCnt="3"/>
      <dgm:spPr/>
    </dgm:pt>
    <dgm:pt modelId="{FC8046DB-BD93-47C5-88C9-A0A738692AE0}" type="pres">
      <dgm:prSet presAssocID="{A88E3DA3-BADD-48F8-99FB-FDFA53FA99C8}" presName="vert1" presStyleCnt="0"/>
      <dgm:spPr/>
    </dgm:pt>
    <dgm:pt modelId="{9188AD09-246E-4098-9D02-DB9A792A6B1B}" type="pres">
      <dgm:prSet presAssocID="{C52C1BF9-49FF-43CC-BED2-57B1D16CE687}" presName="thickLine" presStyleLbl="alignNode1" presStyleIdx="1" presStyleCnt="3"/>
      <dgm:spPr/>
    </dgm:pt>
    <dgm:pt modelId="{CF95DF64-72FF-4EFD-A95D-1956BDD52486}" type="pres">
      <dgm:prSet presAssocID="{C52C1BF9-49FF-43CC-BED2-57B1D16CE687}" presName="horz1" presStyleCnt="0"/>
      <dgm:spPr/>
    </dgm:pt>
    <dgm:pt modelId="{34FB0770-7912-48E5-BCB7-886F2353FE96}" type="pres">
      <dgm:prSet presAssocID="{C52C1BF9-49FF-43CC-BED2-57B1D16CE687}" presName="tx1" presStyleLbl="revTx" presStyleIdx="1" presStyleCnt="3"/>
      <dgm:spPr/>
    </dgm:pt>
    <dgm:pt modelId="{075260FE-62B6-4351-A670-8B24EC385AB0}" type="pres">
      <dgm:prSet presAssocID="{C52C1BF9-49FF-43CC-BED2-57B1D16CE687}" presName="vert1" presStyleCnt="0"/>
      <dgm:spPr/>
    </dgm:pt>
    <dgm:pt modelId="{C35EBEAE-A300-4291-8B53-9C526FE29C3E}" type="pres">
      <dgm:prSet presAssocID="{B3738760-6D5C-4294-9DED-CD5EDBB1DDE5}" presName="thickLine" presStyleLbl="alignNode1" presStyleIdx="2" presStyleCnt="3"/>
      <dgm:spPr/>
    </dgm:pt>
    <dgm:pt modelId="{7B3EA19D-814C-489B-A568-FFF32B9FA156}" type="pres">
      <dgm:prSet presAssocID="{B3738760-6D5C-4294-9DED-CD5EDBB1DDE5}" presName="horz1" presStyleCnt="0"/>
      <dgm:spPr/>
    </dgm:pt>
    <dgm:pt modelId="{A1D5A0C7-EA55-448F-8C30-51AC046BD77F}" type="pres">
      <dgm:prSet presAssocID="{B3738760-6D5C-4294-9DED-CD5EDBB1DDE5}" presName="tx1" presStyleLbl="revTx" presStyleIdx="2" presStyleCnt="3"/>
      <dgm:spPr/>
    </dgm:pt>
    <dgm:pt modelId="{71823277-0007-4551-9520-5A27EB8A473F}" type="pres">
      <dgm:prSet presAssocID="{B3738760-6D5C-4294-9DED-CD5EDBB1DDE5}" presName="vert1" presStyleCnt="0"/>
      <dgm:spPr/>
    </dgm:pt>
  </dgm:ptLst>
  <dgm:cxnLst>
    <dgm:cxn modelId="{6BFFFE1F-83ED-495C-B4A1-6A0A8323AA5D}" type="presOf" srcId="{A88E3DA3-BADD-48F8-99FB-FDFA53FA99C8}" destId="{4CD443C6-A338-4A56-AFBD-2E3B0B52439F}" srcOrd="0" destOrd="0" presId="urn:microsoft.com/office/officeart/2008/layout/LinedList"/>
    <dgm:cxn modelId="{94D0A12D-CAAF-4EEC-B355-580FEEBE1794}" srcId="{D9046DFD-1428-4C0B-A61C-26CEF1D58163}" destId="{C52C1BF9-49FF-43CC-BED2-57B1D16CE687}" srcOrd="1" destOrd="0" parTransId="{42AAE0EC-DF86-4E54-9DED-124B7EB9C003}" sibTransId="{48BE6244-2659-4DA7-B55C-8ED40D475175}"/>
    <dgm:cxn modelId="{8596DC67-ECCE-4CF1-A927-20BC93E6F674}" srcId="{D9046DFD-1428-4C0B-A61C-26CEF1D58163}" destId="{B3738760-6D5C-4294-9DED-CD5EDBB1DDE5}" srcOrd="2" destOrd="0" parTransId="{374A4681-C98B-4F12-ADFC-6073942B2EAB}" sibTransId="{7AEF5D88-7CD5-45B9-A600-819BDF0F9162}"/>
    <dgm:cxn modelId="{C763EF50-6EE0-4714-9CC3-192718B60B6D}" srcId="{D9046DFD-1428-4C0B-A61C-26CEF1D58163}" destId="{A88E3DA3-BADD-48F8-99FB-FDFA53FA99C8}" srcOrd="0" destOrd="0" parTransId="{845AF036-714B-4F6C-98B0-7C735D2625CC}" sibTransId="{0ECA024A-B7B7-4283-ACF3-EA462A9CA1F4}"/>
    <dgm:cxn modelId="{B5713AA0-FEB2-4265-B99F-02FAEB31E50F}" type="presOf" srcId="{B3738760-6D5C-4294-9DED-CD5EDBB1DDE5}" destId="{A1D5A0C7-EA55-448F-8C30-51AC046BD77F}" srcOrd="0" destOrd="0" presId="urn:microsoft.com/office/officeart/2008/layout/LinedList"/>
    <dgm:cxn modelId="{E37F29A3-3461-4290-A85F-0DDE429D3A71}" type="presOf" srcId="{C52C1BF9-49FF-43CC-BED2-57B1D16CE687}" destId="{34FB0770-7912-48E5-BCB7-886F2353FE96}" srcOrd="0" destOrd="0" presId="urn:microsoft.com/office/officeart/2008/layout/LinedList"/>
    <dgm:cxn modelId="{58517BF0-BF51-4397-BC72-31A0889E74EB}" type="presOf" srcId="{D9046DFD-1428-4C0B-A61C-26CEF1D58163}" destId="{E4597A05-16A5-4BB4-8F31-703AAB801439}" srcOrd="0" destOrd="0" presId="urn:microsoft.com/office/officeart/2008/layout/LinedList"/>
    <dgm:cxn modelId="{E1EC08C4-8B1F-4B3E-AB20-E49D937EE944}" type="presParOf" srcId="{E4597A05-16A5-4BB4-8F31-703AAB801439}" destId="{67F4E64D-398F-41DD-BB7B-CE6F2A3DA1FA}" srcOrd="0" destOrd="0" presId="urn:microsoft.com/office/officeart/2008/layout/LinedList"/>
    <dgm:cxn modelId="{B3524EF0-56C5-4873-AD37-2C9059D74E55}" type="presParOf" srcId="{E4597A05-16A5-4BB4-8F31-703AAB801439}" destId="{49B6A1E1-F1FE-4F88-98A6-B2DA848A42E2}" srcOrd="1" destOrd="0" presId="urn:microsoft.com/office/officeart/2008/layout/LinedList"/>
    <dgm:cxn modelId="{8CCF98E1-C3DE-4DE9-99C9-B11C08D30BC6}" type="presParOf" srcId="{49B6A1E1-F1FE-4F88-98A6-B2DA848A42E2}" destId="{4CD443C6-A338-4A56-AFBD-2E3B0B52439F}" srcOrd="0" destOrd="0" presId="urn:microsoft.com/office/officeart/2008/layout/LinedList"/>
    <dgm:cxn modelId="{3410CA76-6409-4236-A909-EF9D65046B49}" type="presParOf" srcId="{49B6A1E1-F1FE-4F88-98A6-B2DA848A42E2}" destId="{FC8046DB-BD93-47C5-88C9-A0A738692AE0}" srcOrd="1" destOrd="0" presId="urn:microsoft.com/office/officeart/2008/layout/LinedList"/>
    <dgm:cxn modelId="{CF97F39B-11AD-42EA-A378-5D627A4975B9}" type="presParOf" srcId="{E4597A05-16A5-4BB4-8F31-703AAB801439}" destId="{9188AD09-246E-4098-9D02-DB9A792A6B1B}" srcOrd="2" destOrd="0" presId="urn:microsoft.com/office/officeart/2008/layout/LinedList"/>
    <dgm:cxn modelId="{D0FF53F3-BF4F-4F65-8701-32BA09018D57}" type="presParOf" srcId="{E4597A05-16A5-4BB4-8F31-703AAB801439}" destId="{CF95DF64-72FF-4EFD-A95D-1956BDD52486}" srcOrd="3" destOrd="0" presId="urn:microsoft.com/office/officeart/2008/layout/LinedList"/>
    <dgm:cxn modelId="{5B11AAC6-FCE8-47EA-BEA1-CAB3809F70E2}" type="presParOf" srcId="{CF95DF64-72FF-4EFD-A95D-1956BDD52486}" destId="{34FB0770-7912-48E5-BCB7-886F2353FE96}" srcOrd="0" destOrd="0" presId="urn:microsoft.com/office/officeart/2008/layout/LinedList"/>
    <dgm:cxn modelId="{4D758ABB-1678-4968-B6E7-09B74CF121BD}" type="presParOf" srcId="{CF95DF64-72FF-4EFD-A95D-1956BDD52486}" destId="{075260FE-62B6-4351-A670-8B24EC385AB0}" srcOrd="1" destOrd="0" presId="urn:microsoft.com/office/officeart/2008/layout/LinedList"/>
    <dgm:cxn modelId="{287FC772-61AC-4830-8009-7B8618839A33}" type="presParOf" srcId="{E4597A05-16A5-4BB4-8F31-703AAB801439}" destId="{C35EBEAE-A300-4291-8B53-9C526FE29C3E}" srcOrd="4" destOrd="0" presId="urn:microsoft.com/office/officeart/2008/layout/LinedList"/>
    <dgm:cxn modelId="{D12B1D79-87DF-43C1-A2FE-DAE1EFFA6942}" type="presParOf" srcId="{E4597A05-16A5-4BB4-8F31-703AAB801439}" destId="{7B3EA19D-814C-489B-A568-FFF32B9FA156}" srcOrd="5" destOrd="0" presId="urn:microsoft.com/office/officeart/2008/layout/LinedList"/>
    <dgm:cxn modelId="{20EE0175-11D4-42FE-A8E9-4EA69236AB4D}" type="presParOf" srcId="{7B3EA19D-814C-489B-A568-FFF32B9FA156}" destId="{A1D5A0C7-EA55-448F-8C30-51AC046BD77F}" srcOrd="0" destOrd="0" presId="urn:microsoft.com/office/officeart/2008/layout/LinedList"/>
    <dgm:cxn modelId="{EDDC9A7B-A68A-4887-9D33-C88F4B6C7A2F}" type="presParOf" srcId="{7B3EA19D-814C-489B-A568-FFF32B9FA156}" destId="{71823277-0007-4551-9520-5A27EB8A47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FE896E-C4BA-4E5D-A796-6CF9049C3861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5C03F3-E009-4BBE-AB46-294477E6E44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>
              <a:latin typeface="Comic Sans MS" panose="030F0702030302020204" pitchFamily="66" charset="0"/>
            </a:rPr>
            <a:t>It provides you with the knowledge, understanding and skills in accounting and financial management necessary for managing personal and basic company accounts</a:t>
          </a:r>
          <a:endParaRPr lang="en-US" dirty="0">
            <a:latin typeface="Comic Sans MS" panose="030F0702030302020204" pitchFamily="66" charset="0"/>
          </a:endParaRPr>
        </a:p>
      </dgm:t>
    </dgm:pt>
    <dgm:pt modelId="{E612C1BB-E65E-4390-8453-3F43BB914BA4}" type="parTrans" cxnId="{F46C146F-FAD7-4EAF-811A-64AFC37053D5}">
      <dgm:prSet/>
      <dgm:spPr/>
      <dgm:t>
        <a:bodyPr/>
        <a:lstStyle/>
        <a:p>
          <a:endParaRPr lang="en-US"/>
        </a:p>
      </dgm:t>
    </dgm:pt>
    <dgm:pt modelId="{57DD3761-4C3A-4DFA-A332-F9BE4DA6D62C}" type="sibTrans" cxnId="{F46C146F-FAD7-4EAF-811A-64AFC37053D5}">
      <dgm:prSet phldrT="01" phldr="0"/>
      <dgm:spPr/>
      <dgm:t>
        <a:bodyPr/>
        <a:lstStyle/>
        <a:p>
          <a:endParaRPr lang="en-US"/>
        </a:p>
      </dgm:t>
    </dgm:pt>
    <dgm:pt modelId="{DDB436E9-B7CB-40C6-8802-17E655DEFB1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>
              <a:latin typeface="Comic Sans MS" panose="030F0702030302020204" pitchFamily="66" charset="0"/>
            </a:rPr>
            <a:t>It develops your’ organisational, logical thinking, planning and problem-solving skills for their future life, work and study.</a:t>
          </a:r>
          <a:endParaRPr lang="en-US" dirty="0">
            <a:latin typeface="Comic Sans MS" panose="030F0702030302020204" pitchFamily="66" charset="0"/>
          </a:endParaRPr>
        </a:p>
      </dgm:t>
    </dgm:pt>
    <dgm:pt modelId="{473DE9FA-F6C8-4724-8997-D39A246B5036}" type="parTrans" cxnId="{2DFF466C-C40F-4C0F-B5C3-2DE936C8B99C}">
      <dgm:prSet/>
      <dgm:spPr/>
      <dgm:t>
        <a:bodyPr/>
        <a:lstStyle/>
        <a:p>
          <a:endParaRPr lang="en-US"/>
        </a:p>
      </dgm:t>
    </dgm:pt>
    <dgm:pt modelId="{C0139017-05FE-4946-9E95-834930A8A5C0}" type="sibTrans" cxnId="{2DFF466C-C40F-4C0F-B5C3-2DE936C8B99C}">
      <dgm:prSet phldrT="02" phldr="0"/>
      <dgm:spPr/>
      <dgm:t>
        <a:bodyPr/>
        <a:lstStyle/>
        <a:p>
          <a:endParaRPr lang="en-US"/>
        </a:p>
      </dgm:t>
    </dgm:pt>
    <dgm:pt modelId="{DC0B5210-F618-42DB-96D2-18A3C64AA19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>
              <a:latin typeface="Comic Sans MS" panose="030F0702030302020204" pitchFamily="66" charset="0"/>
            </a:rPr>
            <a:t>It also develops your numeracy skills within the context of business and enterprise</a:t>
          </a:r>
          <a:endParaRPr lang="en-US" dirty="0">
            <a:latin typeface="Comic Sans MS" panose="030F0702030302020204" pitchFamily="66" charset="0"/>
          </a:endParaRPr>
        </a:p>
      </dgm:t>
    </dgm:pt>
    <dgm:pt modelId="{C44091F8-8434-4F2D-ACF7-0C910E2DEF97}" type="parTrans" cxnId="{370E8F0D-5086-402F-BAEA-4A1467A08408}">
      <dgm:prSet/>
      <dgm:spPr/>
      <dgm:t>
        <a:bodyPr/>
        <a:lstStyle/>
        <a:p>
          <a:endParaRPr lang="en-US"/>
        </a:p>
      </dgm:t>
    </dgm:pt>
    <dgm:pt modelId="{45AB1715-748E-4E32-A3C6-82A6310FD7EE}" type="sibTrans" cxnId="{370E8F0D-5086-402F-BAEA-4A1467A08408}">
      <dgm:prSet phldrT="03" phldr="0"/>
      <dgm:spPr/>
      <dgm:t>
        <a:bodyPr/>
        <a:lstStyle/>
        <a:p>
          <a:endParaRPr lang="en-US"/>
        </a:p>
      </dgm:t>
    </dgm:pt>
    <dgm:pt modelId="{8C886957-8282-4150-B0BF-589CBBCC448C}" type="pres">
      <dgm:prSet presAssocID="{FBFE896E-C4BA-4E5D-A796-6CF9049C3861}" presName="vert0" presStyleCnt="0">
        <dgm:presLayoutVars>
          <dgm:dir/>
          <dgm:animOne val="branch"/>
          <dgm:animLvl val="lvl"/>
        </dgm:presLayoutVars>
      </dgm:prSet>
      <dgm:spPr/>
    </dgm:pt>
    <dgm:pt modelId="{A3F2F7E9-E6BC-4674-9B5D-14824DD3B5B3}" type="pres">
      <dgm:prSet presAssocID="{0C5C03F3-E009-4BBE-AB46-294477E6E449}" presName="thickLine" presStyleLbl="alignNode1" presStyleIdx="0" presStyleCnt="3"/>
      <dgm:spPr/>
    </dgm:pt>
    <dgm:pt modelId="{700AAF38-7630-4A71-BAC4-25279FEA49AC}" type="pres">
      <dgm:prSet presAssocID="{0C5C03F3-E009-4BBE-AB46-294477E6E449}" presName="horz1" presStyleCnt="0"/>
      <dgm:spPr/>
    </dgm:pt>
    <dgm:pt modelId="{E2483333-CD4D-4D7E-A6C6-135671F0CEDC}" type="pres">
      <dgm:prSet presAssocID="{0C5C03F3-E009-4BBE-AB46-294477E6E449}" presName="tx1" presStyleLbl="revTx" presStyleIdx="0" presStyleCnt="3"/>
      <dgm:spPr/>
    </dgm:pt>
    <dgm:pt modelId="{C542F03C-BE0E-4B91-A3A3-338FC1604AD2}" type="pres">
      <dgm:prSet presAssocID="{0C5C03F3-E009-4BBE-AB46-294477E6E449}" presName="vert1" presStyleCnt="0"/>
      <dgm:spPr/>
    </dgm:pt>
    <dgm:pt modelId="{14B9BACC-180C-48ED-80F8-026F5597CB5B}" type="pres">
      <dgm:prSet presAssocID="{DDB436E9-B7CB-40C6-8802-17E655DEFB1A}" presName="thickLine" presStyleLbl="alignNode1" presStyleIdx="1" presStyleCnt="3"/>
      <dgm:spPr/>
    </dgm:pt>
    <dgm:pt modelId="{1883D193-F3D1-4879-92AE-B5E79E13A0D4}" type="pres">
      <dgm:prSet presAssocID="{DDB436E9-B7CB-40C6-8802-17E655DEFB1A}" presName="horz1" presStyleCnt="0"/>
      <dgm:spPr/>
    </dgm:pt>
    <dgm:pt modelId="{9974BE59-BB69-468F-BE95-BD1298776A5C}" type="pres">
      <dgm:prSet presAssocID="{DDB436E9-B7CB-40C6-8802-17E655DEFB1A}" presName="tx1" presStyleLbl="revTx" presStyleIdx="1" presStyleCnt="3"/>
      <dgm:spPr/>
    </dgm:pt>
    <dgm:pt modelId="{49D89964-9FE4-4868-9DDF-9132493A85D0}" type="pres">
      <dgm:prSet presAssocID="{DDB436E9-B7CB-40C6-8802-17E655DEFB1A}" presName="vert1" presStyleCnt="0"/>
      <dgm:spPr/>
    </dgm:pt>
    <dgm:pt modelId="{A855B8CC-880B-4A9A-9B3C-6D7698285E52}" type="pres">
      <dgm:prSet presAssocID="{DC0B5210-F618-42DB-96D2-18A3C64AA19C}" presName="thickLine" presStyleLbl="alignNode1" presStyleIdx="2" presStyleCnt="3"/>
      <dgm:spPr/>
    </dgm:pt>
    <dgm:pt modelId="{28A96D6E-38AC-4A32-9900-FC840863A385}" type="pres">
      <dgm:prSet presAssocID="{DC0B5210-F618-42DB-96D2-18A3C64AA19C}" presName="horz1" presStyleCnt="0"/>
      <dgm:spPr/>
    </dgm:pt>
    <dgm:pt modelId="{821E692A-34DF-415C-A11B-E84AAA66CFFF}" type="pres">
      <dgm:prSet presAssocID="{DC0B5210-F618-42DB-96D2-18A3C64AA19C}" presName="tx1" presStyleLbl="revTx" presStyleIdx="2" presStyleCnt="3"/>
      <dgm:spPr/>
    </dgm:pt>
    <dgm:pt modelId="{154F18F7-757F-4CD5-870F-CCE93D3ED4E5}" type="pres">
      <dgm:prSet presAssocID="{DC0B5210-F618-42DB-96D2-18A3C64AA19C}" presName="vert1" presStyleCnt="0"/>
      <dgm:spPr/>
    </dgm:pt>
  </dgm:ptLst>
  <dgm:cxnLst>
    <dgm:cxn modelId="{47961E09-DEA0-4601-9003-8FCDAE1522FB}" type="presOf" srcId="{FBFE896E-C4BA-4E5D-A796-6CF9049C3861}" destId="{8C886957-8282-4150-B0BF-589CBBCC448C}" srcOrd="0" destOrd="0" presId="urn:microsoft.com/office/officeart/2008/layout/LinedList"/>
    <dgm:cxn modelId="{370E8F0D-5086-402F-BAEA-4A1467A08408}" srcId="{FBFE896E-C4BA-4E5D-A796-6CF9049C3861}" destId="{DC0B5210-F618-42DB-96D2-18A3C64AA19C}" srcOrd="2" destOrd="0" parTransId="{C44091F8-8434-4F2D-ACF7-0C910E2DEF97}" sibTransId="{45AB1715-748E-4E32-A3C6-82A6310FD7EE}"/>
    <dgm:cxn modelId="{534EF62B-06A1-413F-A7C8-682B263351D0}" type="presOf" srcId="{DDB436E9-B7CB-40C6-8802-17E655DEFB1A}" destId="{9974BE59-BB69-468F-BE95-BD1298776A5C}" srcOrd="0" destOrd="0" presId="urn:microsoft.com/office/officeart/2008/layout/LinedList"/>
    <dgm:cxn modelId="{2F0B0B42-8ED6-45C0-99F8-0F504C30867D}" type="presOf" srcId="{DC0B5210-F618-42DB-96D2-18A3C64AA19C}" destId="{821E692A-34DF-415C-A11B-E84AAA66CFFF}" srcOrd="0" destOrd="0" presId="urn:microsoft.com/office/officeart/2008/layout/LinedList"/>
    <dgm:cxn modelId="{2DFF466C-C40F-4C0F-B5C3-2DE936C8B99C}" srcId="{FBFE896E-C4BA-4E5D-A796-6CF9049C3861}" destId="{DDB436E9-B7CB-40C6-8802-17E655DEFB1A}" srcOrd="1" destOrd="0" parTransId="{473DE9FA-F6C8-4724-8997-D39A246B5036}" sibTransId="{C0139017-05FE-4946-9E95-834930A8A5C0}"/>
    <dgm:cxn modelId="{F46C146F-FAD7-4EAF-811A-64AFC37053D5}" srcId="{FBFE896E-C4BA-4E5D-A796-6CF9049C3861}" destId="{0C5C03F3-E009-4BBE-AB46-294477E6E449}" srcOrd="0" destOrd="0" parTransId="{E612C1BB-E65E-4390-8453-3F43BB914BA4}" sibTransId="{57DD3761-4C3A-4DFA-A332-F9BE4DA6D62C}"/>
    <dgm:cxn modelId="{4295EAC1-9900-4FA1-AE53-AA34FB0D33AC}" type="presOf" srcId="{0C5C03F3-E009-4BBE-AB46-294477E6E449}" destId="{E2483333-CD4D-4D7E-A6C6-135671F0CEDC}" srcOrd="0" destOrd="0" presId="urn:microsoft.com/office/officeart/2008/layout/LinedList"/>
    <dgm:cxn modelId="{A72D3761-9804-482D-9EE6-0321DDAE9B3E}" type="presParOf" srcId="{8C886957-8282-4150-B0BF-589CBBCC448C}" destId="{A3F2F7E9-E6BC-4674-9B5D-14824DD3B5B3}" srcOrd="0" destOrd="0" presId="urn:microsoft.com/office/officeart/2008/layout/LinedList"/>
    <dgm:cxn modelId="{1448383B-75AE-4279-976F-EA1D794A90B2}" type="presParOf" srcId="{8C886957-8282-4150-B0BF-589CBBCC448C}" destId="{700AAF38-7630-4A71-BAC4-25279FEA49AC}" srcOrd="1" destOrd="0" presId="urn:microsoft.com/office/officeart/2008/layout/LinedList"/>
    <dgm:cxn modelId="{727E8C29-28D9-418C-A61C-53C520BA80E0}" type="presParOf" srcId="{700AAF38-7630-4A71-BAC4-25279FEA49AC}" destId="{E2483333-CD4D-4D7E-A6C6-135671F0CEDC}" srcOrd="0" destOrd="0" presId="urn:microsoft.com/office/officeart/2008/layout/LinedList"/>
    <dgm:cxn modelId="{71D10ED5-3A16-4401-9BC9-0A28C3842D94}" type="presParOf" srcId="{700AAF38-7630-4A71-BAC4-25279FEA49AC}" destId="{C542F03C-BE0E-4B91-A3A3-338FC1604AD2}" srcOrd="1" destOrd="0" presId="urn:microsoft.com/office/officeart/2008/layout/LinedList"/>
    <dgm:cxn modelId="{D3E4E317-4635-4FA3-AC86-9C7471D13F15}" type="presParOf" srcId="{8C886957-8282-4150-B0BF-589CBBCC448C}" destId="{14B9BACC-180C-48ED-80F8-026F5597CB5B}" srcOrd="2" destOrd="0" presId="urn:microsoft.com/office/officeart/2008/layout/LinedList"/>
    <dgm:cxn modelId="{B1ACE789-4FFA-4F06-B44D-AA125592BA7B}" type="presParOf" srcId="{8C886957-8282-4150-B0BF-589CBBCC448C}" destId="{1883D193-F3D1-4879-92AE-B5E79E13A0D4}" srcOrd="3" destOrd="0" presId="urn:microsoft.com/office/officeart/2008/layout/LinedList"/>
    <dgm:cxn modelId="{E375563F-89F4-4EDE-A44E-740AA7F45E35}" type="presParOf" srcId="{1883D193-F3D1-4879-92AE-B5E79E13A0D4}" destId="{9974BE59-BB69-468F-BE95-BD1298776A5C}" srcOrd="0" destOrd="0" presId="urn:microsoft.com/office/officeart/2008/layout/LinedList"/>
    <dgm:cxn modelId="{0EE76751-59DB-4F03-AC2E-09AB7751CBA6}" type="presParOf" srcId="{1883D193-F3D1-4879-92AE-B5E79E13A0D4}" destId="{49D89964-9FE4-4868-9DDF-9132493A85D0}" srcOrd="1" destOrd="0" presId="urn:microsoft.com/office/officeart/2008/layout/LinedList"/>
    <dgm:cxn modelId="{5CF42BDC-350F-41E8-8773-035FE3F86904}" type="presParOf" srcId="{8C886957-8282-4150-B0BF-589CBBCC448C}" destId="{A855B8CC-880B-4A9A-9B3C-6D7698285E52}" srcOrd="4" destOrd="0" presId="urn:microsoft.com/office/officeart/2008/layout/LinedList"/>
    <dgm:cxn modelId="{D66CE03A-0B57-4749-ADA1-2114DAA53292}" type="presParOf" srcId="{8C886957-8282-4150-B0BF-589CBBCC448C}" destId="{28A96D6E-38AC-4A32-9900-FC840863A385}" srcOrd="5" destOrd="0" presId="urn:microsoft.com/office/officeart/2008/layout/LinedList"/>
    <dgm:cxn modelId="{CFE5E033-44BB-4239-BE44-1C2703A11B6B}" type="presParOf" srcId="{28A96D6E-38AC-4A32-9900-FC840863A385}" destId="{821E692A-34DF-415C-A11B-E84AAA66CFFF}" srcOrd="0" destOrd="0" presId="urn:microsoft.com/office/officeart/2008/layout/LinedList"/>
    <dgm:cxn modelId="{527AE9D9-F4EA-4EB6-BA93-BC3EC3B61CF5}" type="presParOf" srcId="{28A96D6E-38AC-4A32-9900-FC840863A385}" destId="{154F18F7-757F-4CD5-870F-CCE93D3ED4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E83A04-BC51-4C19-818C-93FCB21D32B3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BD16AA-F68C-47C2-8C1D-C3AD015B5822}">
      <dgm:prSet/>
      <dgm:spPr/>
      <dgm:t>
        <a:bodyPr/>
        <a:lstStyle/>
        <a:p>
          <a:r>
            <a:rPr lang="en-GB" b="0" i="0" dirty="0">
              <a:latin typeface="Comic Sans MS" panose="030F0702030302020204" pitchFamily="66" charset="0"/>
            </a:rPr>
            <a:t>Commonly seen as the mathematical side of business, accounting attracts the more numerate student. (but you don’t need to be good at maths to study Accounting)</a:t>
          </a:r>
          <a:endParaRPr lang="en-US" dirty="0">
            <a:latin typeface="Comic Sans MS" panose="030F0702030302020204" pitchFamily="66" charset="0"/>
          </a:endParaRPr>
        </a:p>
      </dgm:t>
    </dgm:pt>
    <dgm:pt modelId="{A88D8ABD-39D1-4EC8-9A57-93735506932A}" type="parTrans" cxnId="{C4DCC5F4-40CE-435B-A84D-810A549E1547}">
      <dgm:prSet/>
      <dgm:spPr/>
      <dgm:t>
        <a:bodyPr/>
        <a:lstStyle/>
        <a:p>
          <a:endParaRPr lang="en-US"/>
        </a:p>
      </dgm:t>
    </dgm:pt>
    <dgm:pt modelId="{795F7D00-6185-4B1F-8B83-1CEA685E1F72}" type="sibTrans" cxnId="{C4DCC5F4-40CE-435B-A84D-810A549E1547}">
      <dgm:prSet/>
      <dgm:spPr/>
      <dgm:t>
        <a:bodyPr/>
        <a:lstStyle/>
        <a:p>
          <a:endParaRPr lang="en-US"/>
        </a:p>
      </dgm:t>
    </dgm:pt>
    <dgm:pt modelId="{E7FC07D3-D625-4EF5-93E0-46B7F4BC0568}">
      <dgm:prSet/>
      <dgm:spPr/>
      <dgm:t>
        <a:bodyPr/>
        <a:lstStyle/>
        <a:p>
          <a:r>
            <a:rPr lang="en-GB" b="0" i="0">
              <a:latin typeface="Comic Sans MS" panose="030F0702030302020204" pitchFamily="66" charset="0"/>
            </a:rPr>
            <a:t>It teaches you the bookkeeping side of business but delves deeper, teaching you to analyse and interpret the figures.</a:t>
          </a:r>
          <a:endParaRPr lang="en-US">
            <a:latin typeface="Comic Sans MS" panose="030F0702030302020204" pitchFamily="66" charset="0"/>
          </a:endParaRPr>
        </a:p>
      </dgm:t>
    </dgm:pt>
    <dgm:pt modelId="{06522655-8ADD-4C93-BCB3-78D4CA5D477E}" type="parTrans" cxnId="{0534D092-2F39-43FA-9DAD-00AAC7B1DB70}">
      <dgm:prSet/>
      <dgm:spPr/>
      <dgm:t>
        <a:bodyPr/>
        <a:lstStyle/>
        <a:p>
          <a:endParaRPr lang="en-US"/>
        </a:p>
      </dgm:t>
    </dgm:pt>
    <dgm:pt modelId="{718F1517-9589-45C6-BB32-2B12AEE5D0D6}" type="sibTrans" cxnId="{0534D092-2F39-43FA-9DAD-00AAC7B1DB70}">
      <dgm:prSet/>
      <dgm:spPr/>
      <dgm:t>
        <a:bodyPr/>
        <a:lstStyle/>
        <a:p>
          <a:endParaRPr lang="en-US"/>
        </a:p>
      </dgm:t>
    </dgm:pt>
    <dgm:pt modelId="{D5B0731F-DE51-4B46-B5A8-7B80C153A81D}">
      <dgm:prSet/>
      <dgm:spPr/>
      <dgm:t>
        <a:bodyPr/>
        <a:lstStyle/>
        <a:p>
          <a:r>
            <a:rPr lang="en-GB" b="0" i="0">
              <a:latin typeface="Comic Sans MS" panose="030F0702030302020204" pitchFamily="66" charset="0"/>
            </a:rPr>
            <a:t>Once you can understand and adhere to the basic rules of accountancy, it is a subject that you can do very well in.</a:t>
          </a:r>
          <a:endParaRPr lang="en-US">
            <a:latin typeface="Comic Sans MS" panose="030F0702030302020204" pitchFamily="66" charset="0"/>
          </a:endParaRPr>
        </a:p>
      </dgm:t>
    </dgm:pt>
    <dgm:pt modelId="{8CEF6E95-0875-42CA-A5F8-E97DF6E3BEF5}" type="parTrans" cxnId="{68ECA275-02EF-4852-876A-CCE10299FDF3}">
      <dgm:prSet/>
      <dgm:spPr/>
      <dgm:t>
        <a:bodyPr/>
        <a:lstStyle/>
        <a:p>
          <a:endParaRPr lang="en-US"/>
        </a:p>
      </dgm:t>
    </dgm:pt>
    <dgm:pt modelId="{8CC4685A-5283-42BE-942E-673DDBFA7945}" type="sibTrans" cxnId="{68ECA275-02EF-4852-876A-CCE10299FDF3}">
      <dgm:prSet/>
      <dgm:spPr/>
      <dgm:t>
        <a:bodyPr/>
        <a:lstStyle/>
        <a:p>
          <a:endParaRPr lang="en-US"/>
        </a:p>
      </dgm:t>
    </dgm:pt>
    <dgm:pt modelId="{B0A4B0CE-27C2-4075-BCD2-6F41A2F865BB}" type="pres">
      <dgm:prSet presAssocID="{A2E83A04-BC51-4C19-818C-93FCB21D32B3}" presName="vert0" presStyleCnt="0">
        <dgm:presLayoutVars>
          <dgm:dir/>
          <dgm:animOne val="branch"/>
          <dgm:animLvl val="lvl"/>
        </dgm:presLayoutVars>
      </dgm:prSet>
      <dgm:spPr/>
    </dgm:pt>
    <dgm:pt modelId="{7EADFEFA-508C-4467-B0B7-239CB57EDB05}" type="pres">
      <dgm:prSet presAssocID="{B0BD16AA-F68C-47C2-8C1D-C3AD015B5822}" presName="thickLine" presStyleLbl="alignNode1" presStyleIdx="0" presStyleCnt="3"/>
      <dgm:spPr/>
    </dgm:pt>
    <dgm:pt modelId="{192AF8C7-A415-4144-89AF-B9B912EE9A08}" type="pres">
      <dgm:prSet presAssocID="{B0BD16AA-F68C-47C2-8C1D-C3AD015B5822}" presName="horz1" presStyleCnt="0"/>
      <dgm:spPr/>
    </dgm:pt>
    <dgm:pt modelId="{E3339722-E737-4797-9AAC-CFACE479AFB2}" type="pres">
      <dgm:prSet presAssocID="{B0BD16AA-F68C-47C2-8C1D-C3AD015B5822}" presName="tx1" presStyleLbl="revTx" presStyleIdx="0" presStyleCnt="3"/>
      <dgm:spPr/>
    </dgm:pt>
    <dgm:pt modelId="{79F7D31D-D5C4-474B-A995-007355CD32AA}" type="pres">
      <dgm:prSet presAssocID="{B0BD16AA-F68C-47C2-8C1D-C3AD015B5822}" presName="vert1" presStyleCnt="0"/>
      <dgm:spPr/>
    </dgm:pt>
    <dgm:pt modelId="{FCD5E103-CB14-4C81-9781-114D001E1B95}" type="pres">
      <dgm:prSet presAssocID="{E7FC07D3-D625-4EF5-93E0-46B7F4BC0568}" presName="thickLine" presStyleLbl="alignNode1" presStyleIdx="1" presStyleCnt="3"/>
      <dgm:spPr/>
    </dgm:pt>
    <dgm:pt modelId="{C8B8B661-2E63-48D4-B3ED-6EABDF033696}" type="pres">
      <dgm:prSet presAssocID="{E7FC07D3-D625-4EF5-93E0-46B7F4BC0568}" presName="horz1" presStyleCnt="0"/>
      <dgm:spPr/>
    </dgm:pt>
    <dgm:pt modelId="{194C7EF3-7F1D-460E-92ED-15C48B3A9AA9}" type="pres">
      <dgm:prSet presAssocID="{E7FC07D3-D625-4EF5-93E0-46B7F4BC0568}" presName="tx1" presStyleLbl="revTx" presStyleIdx="1" presStyleCnt="3"/>
      <dgm:spPr/>
    </dgm:pt>
    <dgm:pt modelId="{CCADFD88-33EE-4053-82E1-CC320F890FAC}" type="pres">
      <dgm:prSet presAssocID="{E7FC07D3-D625-4EF5-93E0-46B7F4BC0568}" presName="vert1" presStyleCnt="0"/>
      <dgm:spPr/>
    </dgm:pt>
    <dgm:pt modelId="{9E08A7EE-0E70-4D4F-B81B-77040F396613}" type="pres">
      <dgm:prSet presAssocID="{D5B0731F-DE51-4B46-B5A8-7B80C153A81D}" presName="thickLine" presStyleLbl="alignNode1" presStyleIdx="2" presStyleCnt="3"/>
      <dgm:spPr/>
    </dgm:pt>
    <dgm:pt modelId="{52407CD0-5603-4C43-8A90-75BC5204C4F8}" type="pres">
      <dgm:prSet presAssocID="{D5B0731F-DE51-4B46-B5A8-7B80C153A81D}" presName="horz1" presStyleCnt="0"/>
      <dgm:spPr/>
    </dgm:pt>
    <dgm:pt modelId="{DE62D96C-9D23-4E0A-97E4-810F71BAE9F1}" type="pres">
      <dgm:prSet presAssocID="{D5B0731F-DE51-4B46-B5A8-7B80C153A81D}" presName="tx1" presStyleLbl="revTx" presStyleIdx="2" presStyleCnt="3"/>
      <dgm:spPr/>
    </dgm:pt>
    <dgm:pt modelId="{B6F1D645-87F8-498F-BDD2-C52265BA65FB}" type="pres">
      <dgm:prSet presAssocID="{D5B0731F-DE51-4B46-B5A8-7B80C153A81D}" presName="vert1" presStyleCnt="0"/>
      <dgm:spPr/>
    </dgm:pt>
  </dgm:ptLst>
  <dgm:cxnLst>
    <dgm:cxn modelId="{48E35908-55CC-42B2-A753-DCF3A72EA2F8}" type="presOf" srcId="{A2E83A04-BC51-4C19-818C-93FCB21D32B3}" destId="{B0A4B0CE-27C2-4075-BCD2-6F41A2F865BB}" srcOrd="0" destOrd="0" presId="urn:microsoft.com/office/officeart/2008/layout/LinedList"/>
    <dgm:cxn modelId="{3556F218-1DEE-4127-A378-D43F418CC2DC}" type="presOf" srcId="{E7FC07D3-D625-4EF5-93E0-46B7F4BC0568}" destId="{194C7EF3-7F1D-460E-92ED-15C48B3A9AA9}" srcOrd="0" destOrd="0" presId="urn:microsoft.com/office/officeart/2008/layout/LinedList"/>
    <dgm:cxn modelId="{527E683C-7BBA-4262-B583-C59C792CB25E}" type="presOf" srcId="{B0BD16AA-F68C-47C2-8C1D-C3AD015B5822}" destId="{E3339722-E737-4797-9AAC-CFACE479AFB2}" srcOrd="0" destOrd="0" presId="urn:microsoft.com/office/officeart/2008/layout/LinedList"/>
    <dgm:cxn modelId="{68ECA275-02EF-4852-876A-CCE10299FDF3}" srcId="{A2E83A04-BC51-4C19-818C-93FCB21D32B3}" destId="{D5B0731F-DE51-4B46-B5A8-7B80C153A81D}" srcOrd="2" destOrd="0" parTransId="{8CEF6E95-0875-42CA-A5F8-E97DF6E3BEF5}" sibTransId="{8CC4685A-5283-42BE-942E-673DDBFA7945}"/>
    <dgm:cxn modelId="{0534D092-2F39-43FA-9DAD-00AAC7B1DB70}" srcId="{A2E83A04-BC51-4C19-818C-93FCB21D32B3}" destId="{E7FC07D3-D625-4EF5-93E0-46B7F4BC0568}" srcOrd="1" destOrd="0" parTransId="{06522655-8ADD-4C93-BCB3-78D4CA5D477E}" sibTransId="{718F1517-9589-45C6-BB32-2B12AEE5D0D6}"/>
    <dgm:cxn modelId="{92440C98-4CE7-411E-B8D6-8271FB680FF5}" type="presOf" srcId="{D5B0731F-DE51-4B46-B5A8-7B80C153A81D}" destId="{DE62D96C-9D23-4E0A-97E4-810F71BAE9F1}" srcOrd="0" destOrd="0" presId="urn:microsoft.com/office/officeart/2008/layout/LinedList"/>
    <dgm:cxn modelId="{C4DCC5F4-40CE-435B-A84D-810A549E1547}" srcId="{A2E83A04-BC51-4C19-818C-93FCB21D32B3}" destId="{B0BD16AA-F68C-47C2-8C1D-C3AD015B5822}" srcOrd="0" destOrd="0" parTransId="{A88D8ABD-39D1-4EC8-9A57-93735506932A}" sibTransId="{795F7D00-6185-4B1F-8B83-1CEA685E1F72}"/>
    <dgm:cxn modelId="{B6CEDE91-1641-4791-B010-4235CDD0C719}" type="presParOf" srcId="{B0A4B0CE-27C2-4075-BCD2-6F41A2F865BB}" destId="{7EADFEFA-508C-4467-B0B7-239CB57EDB05}" srcOrd="0" destOrd="0" presId="urn:microsoft.com/office/officeart/2008/layout/LinedList"/>
    <dgm:cxn modelId="{1C8D455E-DF52-4B1E-9B69-7AE698310930}" type="presParOf" srcId="{B0A4B0CE-27C2-4075-BCD2-6F41A2F865BB}" destId="{192AF8C7-A415-4144-89AF-B9B912EE9A08}" srcOrd="1" destOrd="0" presId="urn:microsoft.com/office/officeart/2008/layout/LinedList"/>
    <dgm:cxn modelId="{48110AF3-8F9C-4211-8D7D-E4BFC5480C85}" type="presParOf" srcId="{192AF8C7-A415-4144-89AF-B9B912EE9A08}" destId="{E3339722-E737-4797-9AAC-CFACE479AFB2}" srcOrd="0" destOrd="0" presId="urn:microsoft.com/office/officeart/2008/layout/LinedList"/>
    <dgm:cxn modelId="{845D1C69-4320-4FAB-B92B-34DF110C8DC0}" type="presParOf" srcId="{192AF8C7-A415-4144-89AF-B9B912EE9A08}" destId="{79F7D31D-D5C4-474B-A995-007355CD32AA}" srcOrd="1" destOrd="0" presId="urn:microsoft.com/office/officeart/2008/layout/LinedList"/>
    <dgm:cxn modelId="{53519D32-80E2-432E-BAE8-B88A89AD364C}" type="presParOf" srcId="{B0A4B0CE-27C2-4075-BCD2-6F41A2F865BB}" destId="{FCD5E103-CB14-4C81-9781-114D001E1B95}" srcOrd="2" destOrd="0" presId="urn:microsoft.com/office/officeart/2008/layout/LinedList"/>
    <dgm:cxn modelId="{FF4A0F18-0838-4566-8EF4-0700CC873692}" type="presParOf" srcId="{B0A4B0CE-27C2-4075-BCD2-6F41A2F865BB}" destId="{C8B8B661-2E63-48D4-B3ED-6EABDF033696}" srcOrd="3" destOrd="0" presId="urn:microsoft.com/office/officeart/2008/layout/LinedList"/>
    <dgm:cxn modelId="{318B00CF-B542-4BA0-98BA-AD786F2B2F3D}" type="presParOf" srcId="{C8B8B661-2E63-48D4-B3ED-6EABDF033696}" destId="{194C7EF3-7F1D-460E-92ED-15C48B3A9AA9}" srcOrd="0" destOrd="0" presId="urn:microsoft.com/office/officeart/2008/layout/LinedList"/>
    <dgm:cxn modelId="{B14FD9E8-BAFD-429F-BBB4-EC50687D5972}" type="presParOf" srcId="{C8B8B661-2E63-48D4-B3ED-6EABDF033696}" destId="{CCADFD88-33EE-4053-82E1-CC320F890FAC}" srcOrd="1" destOrd="0" presId="urn:microsoft.com/office/officeart/2008/layout/LinedList"/>
    <dgm:cxn modelId="{134F61E9-EE92-4356-B87B-0F61ACDE25F1}" type="presParOf" srcId="{B0A4B0CE-27C2-4075-BCD2-6F41A2F865BB}" destId="{9E08A7EE-0E70-4D4F-B81B-77040F396613}" srcOrd="4" destOrd="0" presId="urn:microsoft.com/office/officeart/2008/layout/LinedList"/>
    <dgm:cxn modelId="{B7F270CC-B57C-4303-9C5F-E5610749597E}" type="presParOf" srcId="{B0A4B0CE-27C2-4075-BCD2-6F41A2F865BB}" destId="{52407CD0-5603-4C43-8A90-75BC5204C4F8}" srcOrd="5" destOrd="0" presId="urn:microsoft.com/office/officeart/2008/layout/LinedList"/>
    <dgm:cxn modelId="{09F1C6A3-81C0-4BE2-9431-1A16AF18FE5E}" type="presParOf" srcId="{52407CD0-5603-4C43-8A90-75BC5204C4F8}" destId="{DE62D96C-9D23-4E0A-97E4-810F71BAE9F1}" srcOrd="0" destOrd="0" presId="urn:microsoft.com/office/officeart/2008/layout/LinedList"/>
    <dgm:cxn modelId="{BB01BBA8-AA92-4BE9-B604-35D5AD0875F2}" type="presParOf" srcId="{52407CD0-5603-4C43-8A90-75BC5204C4F8}" destId="{B6F1D645-87F8-498F-BDD2-C52265BA65F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C5EC1F-CB4A-43BE-BE66-143D6AF20F0F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A09DB68-425D-4912-9FE6-306E5D984FCA}">
      <dgm:prSet/>
      <dgm:spPr/>
      <dgm:t>
        <a:bodyPr/>
        <a:lstStyle/>
        <a:p>
          <a:r>
            <a:rPr lang="en-GB" b="0" i="0" dirty="0">
              <a:latin typeface="Comic Sans MS" panose="030F0702030302020204" pitchFamily="66" charset="0"/>
            </a:rPr>
            <a:t>It is concerned with the preparation, recording, extraction, presentation and analysis of financial information for the purpose of making decisions</a:t>
          </a:r>
          <a:endParaRPr lang="en-US" dirty="0">
            <a:latin typeface="Comic Sans MS" panose="030F0702030302020204" pitchFamily="66" charset="0"/>
          </a:endParaRPr>
        </a:p>
      </dgm:t>
    </dgm:pt>
    <dgm:pt modelId="{25F257E3-D665-47CF-9138-2F33E4E72D63}" type="parTrans" cxnId="{DD41CBD8-7F9C-4214-8B60-865C55E6C5DA}">
      <dgm:prSet/>
      <dgm:spPr/>
      <dgm:t>
        <a:bodyPr/>
        <a:lstStyle/>
        <a:p>
          <a:endParaRPr lang="en-US"/>
        </a:p>
      </dgm:t>
    </dgm:pt>
    <dgm:pt modelId="{D5EA479E-D2A7-4D36-8871-88CD4CDD182C}" type="sibTrans" cxnId="{DD41CBD8-7F9C-4214-8B60-865C55E6C5DA}">
      <dgm:prSet/>
      <dgm:spPr/>
      <dgm:t>
        <a:bodyPr/>
        <a:lstStyle/>
        <a:p>
          <a:endParaRPr lang="en-US"/>
        </a:p>
      </dgm:t>
    </dgm:pt>
    <dgm:pt modelId="{B11785C3-FB67-496F-8E95-83B3CE72401C}">
      <dgm:prSet/>
      <dgm:spPr/>
      <dgm:t>
        <a:bodyPr/>
        <a:lstStyle/>
        <a:p>
          <a:r>
            <a:rPr lang="en-GB" b="0" i="0" dirty="0">
              <a:latin typeface="Comic Sans MS" panose="030F0702030302020204" pitchFamily="66" charset="0"/>
            </a:rPr>
            <a:t>The course also involves a Management Accounting section where you will learn how to analyse business costs and how to prepare budgets.</a:t>
          </a:r>
          <a:endParaRPr lang="en-US" dirty="0">
            <a:latin typeface="Comic Sans MS" panose="030F0702030302020204" pitchFamily="66" charset="0"/>
          </a:endParaRPr>
        </a:p>
      </dgm:t>
    </dgm:pt>
    <dgm:pt modelId="{12F5A9D0-A400-4CFA-87CD-53C3B79998B4}" type="parTrans" cxnId="{D02C2907-64F6-44F1-A0CF-C29FD62B007C}">
      <dgm:prSet/>
      <dgm:spPr/>
      <dgm:t>
        <a:bodyPr/>
        <a:lstStyle/>
        <a:p>
          <a:endParaRPr lang="en-US"/>
        </a:p>
      </dgm:t>
    </dgm:pt>
    <dgm:pt modelId="{16B39A19-6D29-491A-8462-8750AA4349A1}" type="sibTrans" cxnId="{D02C2907-64F6-44F1-A0CF-C29FD62B007C}">
      <dgm:prSet/>
      <dgm:spPr/>
      <dgm:t>
        <a:bodyPr/>
        <a:lstStyle/>
        <a:p>
          <a:endParaRPr lang="en-US"/>
        </a:p>
      </dgm:t>
    </dgm:pt>
    <dgm:pt modelId="{7E647185-37BD-46C0-A119-D234996FD292}">
      <dgm:prSet/>
      <dgm:spPr/>
      <dgm:t>
        <a:bodyPr/>
        <a:lstStyle/>
        <a:p>
          <a:r>
            <a:rPr lang="en-GB" b="0" i="0" dirty="0">
              <a:latin typeface="Comic Sans MS" panose="030F0702030302020204" pitchFamily="66" charset="0"/>
            </a:rPr>
            <a:t>Accounting teaches the skills and knowledge needed to understand how a business works.  </a:t>
          </a:r>
          <a:endParaRPr lang="en-US" dirty="0">
            <a:latin typeface="Comic Sans MS" panose="030F0702030302020204" pitchFamily="66" charset="0"/>
          </a:endParaRPr>
        </a:p>
      </dgm:t>
    </dgm:pt>
    <dgm:pt modelId="{9AD1F2BD-8562-418F-82E7-261EC558EABF}" type="parTrans" cxnId="{6D13E6CE-A60F-4F6F-87CD-4A7372F85E48}">
      <dgm:prSet/>
      <dgm:spPr/>
      <dgm:t>
        <a:bodyPr/>
        <a:lstStyle/>
        <a:p>
          <a:endParaRPr lang="en-US"/>
        </a:p>
      </dgm:t>
    </dgm:pt>
    <dgm:pt modelId="{736D9C81-2B4D-4D8B-8CA5-B6D8B7DCFA0B}" type="sibTrans" cxnId="{6D13E6CE-A60F-4F6F-87CD-4A7372F85E48}">
      <dgm:prSet/>
      <dgm:spPr/>
      <dgm:t>
        <a:bodyPr/>
        <a:lstStyle/>
        <a:p>
          <a:endParaRPr lang="en-US"/>
        </a:p>
      </dgm:t>
    </dgm:pt>
    <dgm:pt modelId="{7B20203F-CACC-4CEB-94E5-5F4931BA7E60}">
      <dgm:prSet/>
      <dgm:spPr/>
      <dgm:t>
        <a:bodyPr/>
        <a:lstStyle/>
        <a:p>
          <a:r>
            <a:rPr lang="en-GB" b="0" i="0" dirty="0">
              <a:solidFill>
                <a:schemeClr val="tx1"/>
              </a:solidFill>
              <a:latin typeface="Comic Sans MS" panose="030F0702030302020204" pitchFamily="66" charset="0"/>
            </a:rPr>
            <a:t>Accountancy has the highest percentage of H1 grades among the Leaving Cert business subjects and one of the highest among all Leaving Cert subjects. </a:t>
          </a:r>
          <a:endParaRPr lang="en-US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9DE862D3-2B55-4DA2-8AEB-DD1186ED21D1}" type="parTrans" cxnId="{4C7CED7C-4961-4BE8-8FF6-57AE47AD2050}">
      <dgm:prSet/>
      <dgm:spPr/>
      <dgm:t>
        <a:bodyPr/>
        <a:lstStyle/>
        <a:p>
          <a:endParaRPr lang="en-US"/>
        </a:p>
      </dgm:t>
    </dgm:pt>
    <dgm:pt modelId="{B0A913B1-CA24-4BC4-A684-531F2A74E6C3}" type="sibTrans" cxnId="{4C7CED7C-4961-4BE8-8FF6-57AE47AD2050}">
      <dgm:prSet/>
      <dgm:spPr/>
      <dgm:t>
        <a:bodyPr/>
        <a:lstStyle/>
        <a:p>
          <a:endParaRPr lang="en-US"/>
        </a:p>
      </dgm:t>
    </dgm:pt>
    <dgm:pt modelId="{C57DC564-B0AA-4658-B3CE-A0DA9902EBF3}">
      <dgm:prSet/>
      <dgm:spPr/>
      <dgm:t>
        <a:bodyPr/>
        <a:lstStyle/>
        <a:p>
          <a:r>
            <a:rPr lang="en-GB" b="0" i="0" dirty="0">
              <a:latin typeface="Comic Sans MS" panose="030F0702030302020204" pitchFamily="66" charset="0"/>
            </a:rPr>
            <a:t>The syllabus will help you to:</a:t>
          </a:r>
          <a:endParaRPr lang="en-US" dirty="0">
            <a:latin typeface="Comic Sans MS" panose="030F0702030302020204" pitchFamily="66" charset="0"/>
          </a:endParaRPr>
        </a:p>
      </dgm:t>
    </dgm:pt>
    <dgm:pt modelId="{22A25DE3-0B96-4ADB-8FA8-B9068A04CFF8}" type="parTrans" cxnId="{BFFFB903-26FE-42D4-8513-E286E271D0B1}">
      <dgm:prSet/>
      <dgm:spPr/>
      <dgm:t>
        <a:bodyPr/>
        <a:lstStyle/>
        <a:p>
          <a:endParaRPr lang="en-US"/>
        </a:p>
      </dgm:t>
    </dgm:pt>
    <dgm:pt modelId="{7B71D7AC-DA6C-4592-AB0B-B1F987645535}" type="sibTrans" cxnId="{BFFFB903-26FE-42D4-8513-E286E271D0B1}">
      <dgm:prSet/>
      <dgm:spPr/>
      <dgm:t>
        <a:bodyPr/>
        <a:lstStyle/>
        <a:p>
          <a:endParaRPr lang="en-US"/>
        </a:p>
      </dgm:t>
    </dgm:pt>
    <dgm:pt modelId="{83C24295-17AE-4EDE-959A-37D2FD4DB759}" type="pres">
      <dgm:prSet presAssocID="{48C5EC1F-CB4A-43BE-BE66-143D6AF20F0F}" presName="vert0" presStyleCnt="0">
        <dgm:presLayoutVars>
          <dgm:dir/>
          <dgm:animOne val="branch"/>
          <dgm:animLvl val="lvl"/>
        </dgm:presLayoutVars>
      </dgm:prSet>
      <dgm:spPr/>
    </dgm:pt>
    <dgm:pt modelId="{7AB02637-3E25-4D64-BE93-99769EB1D9B7}" type="pres">
      <dgm:prSet presAssocID="{4A09DB68-425D-4912-9FE6-306E5D984FCA}" presName="thickLine" presStyleLbl="alignNode1" presStyleIdx="0" presStyleCnt="5"/>
      <dgm:spPr/>
    </dgm:pt>
    <dgm:pt modelId="{15E373AE-E3A5-4E05-8B49-83BC4B7A5D20}" type="pres">
      <dgm:prSet presAssocID="{4A09DB68-425D-4912-9FE6-306E5D984FCA}" presName="horz1" presStyleCnt="0"/>
      <dgm:spPr/>
    </dgm:pt>
    <dgm:pt modelId="{C7C362B6-5C33-4199-9A7E-67F05B5CEE19}" type="pres">
      <dgm:prSet presAssocID="{4A09DB68-425D-4912-9FE6-306E5D984FCA}" presName="tx1" presStyleLbl="revTx" presStyleIdx="0" presStyleCnt="5"/>
      <dgm:spPr/>
    </dgm:pt>
    <dgm:pt modelId="{92E88C30-B5E9-4B34-99C8-98F58C983072}" type="pres">
      <dgm:prSet presAssocID="{4A09DB68-425D-4912-9FE6-306E5D984FCA}" presName="vert1" presStyleCnt="0"/>
      <dgm:spPr/>
    </dgm:pt>
    <dgm:pt modelId="{1ABAE374-C53E-4AC8-813E-0C0A9F688AEB}" type="pres">
      <dgm:prSet presAssocID="{B11785C3-FB67-496F-8E95-83B3CE72401C}" presName="thickLine" presStyleLbl="alignNode1" presStyleIdx="1" presStyleCnt="5"/>
      <dgm:spPr/>
    </dgm:pt>
    <dgm:pt modelId="{BD48A935-76DF-4F4F-8604-56A4B6637F0A}" type="pres">
      <dgm:prSet presAssocID="{B11785C3-FB67-496F-8E95-83B3CE72401C}" presName="horz1" presStyleCnt="0"/>
      <dgm:spPr/>
    </dgm:pt>
    <dgm:pt modelId="{D54D3FF8-8CD3-4D1F-8995-03B974D62575}" type="pres">
      <dgm:prSet presAssocID="{B11785C3-FB67-496F-8E95-83B3CE72401C}" presName="tx1" presStyleLbl="revTx" presStyleIdx="1" presStyleCnt="5"/>
      <dgm:spPr/>
    </dgm:pt>
    <dgm:pt modelId="{56F2FE0A-6055-48D6-803E-EFF1A1835C3A}" type="pres">
      <dgm:prSet presAssocID="{B11785C3-FB67-496F-8E95-83B3CE72401C}" presName="vert1" presStyleCnt="0"/>
      <dgm:spPr/>
    </dgm:pt>
    <dgm:pt modelId="{6966A799-E673-416D-8EB4-9245B2AAA460}" type="pres">
      <dgm:prSet presAssocID="{7E647185-37BD-46C0-A119-D234996FD292}" presName="thickLine" presStyleLbl="alignNode1" presStyleIdx="2" presStyleCnt="5"/>
      <dgm:spPr/>
    </dgm:pt>
    <dgm:pt modelId="{074D1972-3860-4A88-8316-6AD80EA1FDC3}" type="pres">
      <dgm:prSet presAssocID="{7E647185-37BD-46C0-A119-D234996FD292}" presName="horz1" presStyleCnt="0"/>
      <dgm:spPr/>
    </dgm:pt>
    <dgm:pt modelId="{B4259ADE-4EC4-4480-A69E-2F7EAB98A4A2}" type="pres">
      <dgm:prSet presAssocID="{7E647185-37BD-46C0-A119-D234996FD292}" presName="tx1" presStyleLbl="revTx" presStyleIdx="2" presStyleCnt="5"/>
      <dgm:spPr/>
    </dgm:pt>
    <dgm:pt modelId="{40DC6BE4-552E-4F49-BE13-688A8A31C3E0}" type="pres">
      <dgm:prSet presAssocID="{7E647185-37BD-46C0-A119-D234996FD292}" presName="vert1" presStyleCnt="0"/>
      <dgm:spPr/>
    </dgm:pt>
    <dgm:pt modelId="{E8E94C82-6B0D-4FBE-B386-82E45FCCEF5E}" type="pres">
      <dgm:prSet presAssocID="{7B20203F-CACC-4CEB-94E5-5F4931BA7E60}" presName="thickLine" presStyleLbl="alignNode1" presStyleIdx="3" presStyleCnt="5"/>
      <dgm:spPr/>
    </dgm:pt>
    <dgm:pt modelId="{2A6DA8BF-BE68-4438-B7D7-1F682A681694}" type="pres">
      <dgm:prSet presAssocID="{7B20203F-CACC-4CEB-94E5-5F4931BA7E60}" presName="horz1" presStyleCnt="0"/>
      <dgm:spPr/>
    </dgm:pt>
    <dgm:pt modelId="{94797B56-622C-45C4-B3D2-B9705EA904C0}" type="pres">
      <dgm:prSet presAssocID="{7B20203F-CACC-4CEB-94E5-5F4931BA7E60}" presName="tx1" presStyleLbl="revTx" presStyleIdx="3" presStyleCnt="5"/>
      <dgm:spPr/>
    </dgm:pt>
    <dgm:pt modelId="{4C6712B4-92D0-47BA-A896-1DDC3BB5D401}" type="pres">
      <dgm:prSet presAssocID="{7B20203F-CACC-4CEB-94E5-5F4931BA7E60}" presName="vert1" presStyleCnt="0"/>
      <dgm:spPr/>
    </dgm:pt>
    <dgm:pt modelId="{04F03289-AFB6-4E6B-8B12-9E909E36C78A}" type="pres">
      <dgm:prSet presAssocID="{C57DC564-B0AA-4658-B3CE-A0DA9902EBF3}" presName="thickLine" presStyleLbl="alignNode1" presStyleIdx="4" presStyleCnt="5"/>
      <dgm:spPr/>
    </dgm:pt>
    <dgm:pt modelId="{3E880A9C-A8B5-4576-97EA-98FF72641A6C}" type="pres">
      <dgm:prSet presAssocID="{C57DC564-B0AA-4658-B3CE-A0DA9902EBF3}" presName="horz1" presStyleCnt="0"/>
      <dgm:spPr/>
    </dgm:pt>
    <dgm:pt modelId="{BDB26B7F-25DB-44FC-A5B9-93E7AF458ACA}" type="pres">
      <dgm:prSet presAssocID="{C57DC564-B0AA-4658-B3CE-A0DA9902EBF3}" presName="tx1" presStyleLbl="revTx" presStyleIdx="4" presStyleCnt="5"/>
      <dgm:spPr/>
    </dgm:pt>
    <dgm:pt modelId="{7154D894-E516-4127-972E-ED08D2740A62}" type="pres">
      <dgm:prSet presAssocID="{C57DC564-B0AA-4658-B3CE-A0DA9902EBF3}" presName="vert1" presStyleCnt="0"/>
      <dgm:spPr/>
    </dgm:pt>
  </dgm:ptLst>
  <dgm:cxnLst>
    <dgm:cxn modelId="{BFFFB903-26FE-42D4-8513-E286E271D0B1}" srcId="{48C5EC1F-CB4A-43BE-BE66-143D6AF20F0F}" destId="{C57DC564-B0AA-4658-B3CE-A0DA9902EBF3}" srcOrd="4" destOrd="0" parTransId="{22A25DE3-0B96-4ADB-8FA8-B9068A04CFF8}" sibTransId="{7B71D7AC-DA6C-4592-AB0B-B1F987645535}"/>
    <dgm:cxn modelId="{D02C2907-64F6-44F1-A0CF-C29FD62B007C}" srcId="{48C5EC1F-CB4A-43BE-BE66-143D6AF20F0F}" destId="{B11785C3-FB67-496F-8E95-83B3CE72401C}" srcOrd="1" destOrd="0" parTransId="{12F5A9D0-A400-4CFA-87CD-53C3B79998B4}" sibTransId="{16B39A19-6D29-491A-8462-8750AA4349A1}"/>
    <dgm:cxn modelId="{E6098D10-C832-40D2-841F-076314EB8DF1}" type="presOf" srcId="{4A09DB68-425D-4912-9FE6-306E5D984FCA}" destId="{C7C362B6-5C33-4199-9A7E-67F05B5CEE19}" srcOrd="0" destOrd="0" presId="urn:microsoft.com/office/officeart/2008/layout/LinedList"/>
    <dgm:cxn modelId="{9A148960-756C-41BD-BF02-666AC82B0A49}" type="presOf" srcId="{B11785C3-FB67-496F-8E95-83B3CE72401C}" destId="{D54D3FF8-8CD3-4D1F-8995-03B974D62575}" srcOrd="0" destOrd="0" presId="urn:microsoft.com/office/officeart/2008/layout/LinedList"/>
    <dgm:cxn modelId="{0BFFDF61-31F6-4C33-A185-0528BEBFEA0E}" type="presOf" srcId="{48C5EC1F-CB4A-43BE-BE66-143D6AF20F0F}" destId="{83C24295-17AE-4EDE-959A-37D2FD4DB759}" srcOrd="0" destOrd="0" presId="urn:microsoft.com/office/officeart/2008/layout/LinedList"/>
    <dgm:cxn modelId="{86A86772-B464-4C27-A590-E7C36A1E7163}" type="presOf" srcId="{C57DC564-B0AA-4658-B3CE-A0DA9902EBF3}" destId="{BDB26B7F-25DB-44FC-A5B9-93E7AF458ACA}" srcOrd="0" destOrd="0" presId="urn:microsoft.com/office/officeart/2008/layout/LinedList"/>
    <dgm:cxn modelId="{4C7CED7C-4961-4BE8-8FF6-57AE47AD2050}" srcId="{48C5EC1F-CB4A-43BE-BE66-143D6AF20F0F}" destId="{7B20203F-CACC-4CEB-94E5-5F4931BA7E60}" srcOrd="3" destOrd="0" parTransId="{9DE862D3-2B55-4DA2-8AEB-DD1186ED21D1}" sibTransId="{B0A913B1-CA24-4BC4-A684-531F2A74E6C3}"/>
    <dgm:cxn modelId="{6D13E6CE-A60F-4F6F-87CD-4A7372F85E48}" srcId="{48C5EC1F-CB4A-43BE-BE66-143D6AF20F0F}" destId="{7E647185-37BD-46C0-A119-D234996FD292}" srcOrd="2" destOrd="0" parTransId="{9AD1F2BD-8562-418F-82E7-261EC558EABF}" sibTransId="{736D9C81-2B4D-4D8B-8CA5-B6D8B7DCFA0B}"/>
    <dgm:cxn modelId="{DD41CBD8-7F9C-4214-8B60-865C55E6C5DA}" srcId="{48C5EC1F-CB4A-43BE-BE66-143D6AF20F0F}" destId="{4A09DB68-425D-4912-9FE6-306E5D984FCA}" srcOrd="0" destOrd="0" parTransId="{25F257E3-D665-47CF-9138-2F33E4E72D63}" sibTransId="{D5EA479E-D2A7-4D36-8871-88CD4CDD182C}"/>
    <dgm:cxn modelId="{C2DE2FEA-17C3-453E-9749-AF4CCE2230A1}" type="presOf" srcId="{7B20203F-CACC-4CEB-94E5-5F4931BA7E60}" destId="{94797B56-622C-45C4-B3D2-B9705EA904C0}" srcOrd="0" destOrd="0" presId="urn:microsoft.com/office/officeart/2008/layout/LinedList"/>
    <dgm:cxn modelId="{463852F4-3B47-46C8-B94A-37FDB0D183C7}" type="presOf" srcId="{7E647185-37BD-46C0-A119-D234996FD292}" destId="{B4259ADE-4EC4-4480-A69E-2F7EAB98A4A2}" srcOrd="0" destOrd="0" presId="urn:microsoft.com/office/officeart/2008/layout/LinedList"/>
    <dgm:cxn modelId="{7CF91964-DC06-4917-91AA-D276749C37F7}" type="presParOf" srcId="{83C24295-17AE-4EDE-959A-37D2FD4DB759}" destId="{7AB02637-3E25-4D64-BE93-99769EB1D9B7}" srcOrd="0" destOrd="0" presId="urn:microsoft.com/office/officeart/2008/layout/LinedList"/>
    <dgm:cxn modelId="{05C8E5A1-BB02-4EB0-8462-13A77F70BE04}" type="presParOf" srcId="{83C24295-17AE-4EDE-959A-37D2FD4DB759}" destId="{15E373AE-E3A5-4E05-8B49-83BC4B7A5D20}" srcOrd="1" destOrd="0" presId="urn:microsoft.com/office/officeart/2008/layout/LinedList"/>
    <dgm:cxn modelId="{1BE1BD33-53E5-4AF7-A76C-021ADD345881}" type="presParOf" srcId="{15E373AE-E3A5-4E05-8B49-83BC4B7A5D20}" destId="{C7C362B6-5C33-4199-9A7E-67F05B5CEE19}" srcOrd="0" destOrd="0" presId="urn:microsoft.com/office/officeart/2008/layout/LinedList"/>
    <dgm:cxn modelId="{3378281C-36B6-485F-8901-0FFBCD427918}" type="presParOf" srcId="{15E373AE-E3A5-4E05-8B49-83BC4B7A5D20}" destId="{92E88C30-B5E9-4B34-99C8-98F58C983072}" srcOrd="1" destOrd="0" presId="urn:microsoft.com/office/officeart/2008/layout/LinedList"/>
    <dgm:cxn modelId="{A6D87CA3-BA77-4CC6-9706-155C7FC114D8}" type="presParOf" srcId="{83C24295-17AE-4EDE-959A-37D2FD4DB759}" destId="{1ABAE374-C53E-4AC8-813E-0C0A9F688AEB}" srcOrd="2" destOrd="0" presId="urn:microsoft.com/office/officeart/2008/layout/LinedList"/>
    <dgm:cxn modelId="{28714E1D-847D-450E-9823-03B844399EC2}" type="presParOf" srcId="{83C24295-17AE-4EDE-959A-37D2FD4DB759}" destId="{BD48A935-76DF-4F4F-8604-56A4B6637F0A}" srcOrd="3" destOrd="0" presId="urn:microsoft.com/office/officeart/2008/layout/LinedList"/>
    <dgm:cxn modelId="{A8DFD27A-3F14-489D-88F9-85590222EC25}" type="presParOf" srcId="{BD48A935-76DF-4F4F-8604-56A4B6637F0A}" destId="{D54D3FF8-8CD3-4D1F-8995-03B974D62575}" srcOrd="0" destOrd="0" presId="urn:microsoft.com/office/officeart/2008/layout/LinedList"/>
    <dgm:cxn modelId="{1C36013D-9466-4C64-A745-6107955926A3}" type="presParOf" srcId="{BD48A935-76DF-4F4F-8604-56A4B6637F0A}" destId="{56F2FE0A-6055-48D6-803E-EFF1A1835C3A}" srcOrd="1" destOrd="0" presId="urn:microsoft.com/office/officeart/2008/layout/LinedList"/>
    <dgm:cxn modelId="{09F3E820-6BEC-4813-9CAC-03704ED4BED7}" type="presParOf" srcId="{83C24295-17AE-4EDE-959A-37D2FD4DB759}" destId="{6966A799-E673-416D-8EB4-9245B2AAA460}" srcOrd="4" destOrd="0" presId="urn:microsoft.com/office/officeart/2008/layout/LinedList"/>
    <dgm:cxn modelId="{EF1314A5-CB63-4518-B85E-DD42028CA87C}" type="presParOf" srcId="{83C24295-17AE-4EDE-959A-37D2FD4DB759}" destId="{074D1972-3860-4A88-8316-6AD80EA1FDC3}" srcOrd="5" destOrd="0" presId="urn:microsoft.com/office/officeart/2008/layout/LinedList"/>
    <dgm:cxn modelId="{D0449AD3-F13E-46B3-8ED1-38F6CE15C557}" type="presParOf" srcId="{074D1972-3860-4A88-8316-6AD80EA1FDC3}" destId="{B4259ADE-4EC4-4480-A69E-2F7EAB98A4A2}" srcOrd="0" destOrd="0" presId="urn:microsoft.com/office/officeart/2008/layout/LinedList"/>
    <dgm:cxn modelId="{606A86BE-18AB-4458-BE5E-64514FFB2492}" type="presParOf" srcId="{074D1972-3860-4A88-8316-6AD80EA1FDC3}" destId="{40DC6BE4-552E-4F49-BE13-688A8A31C3E0}" srcOrd="1" destOrd="0" presId="urn:microsoft.com/office/officeart/2008/layout/LinedList"/>
    <dgm:cxn modelId="{B0EDEAB1-F324-4E22-9461-580996B51EA7}" type="presParOf" srcId="{83C24295-17AE-4EDE-959A-37D2FD4DB759}" destId="{E8E94C82-6B0D-4FBE-B386-82E45FCCEF5E}" srcOrd="6" destOrd="0" presId="urn:microsoft.com/office/officeart/2008/layout/LinedList"/>
    <dgm:cxn modelId="{DCF33420-03AC-4A48-BA6F-F2FE5B2FBCBC}" type="presParOf" srcId="{83C24295-17AE-4EDE-959A-37D2FD4DB759}" destId="{2A6DA8BF-BE68-4438-B7D7-1F682A681694}" srcOrd="7" destOrd="0" presId="urn:microsoft.com/office/officeart/2008/layout/LinedList"/>
    <dgm:cxn modelId="{7B72921C-27EE-4DDF-98D4-03524B0F16F3}" type="presParOf" srcId="{2A6DA8BF-BE68-4438-B7D7-1F682A681694}" destId="{94797B56-622C-45C4-B3D2-B9705EA904C0}" srcOrd="0" destOrd="0" presId="urn:microsoft.com/office/officeart/2008/layout/LinedList"/>
    <dgm:cxn modelId="{37A4DE39-FE16-45AB-8CE0-844B58796E97}" type="presParOf" srcId="{2A6DA8BF-BE68-4438-B7D7-1F682A681694}" destId="{4C6712B4-92D0-47BA-A896-1DDC3BB5D401}" srcOrd="1" destOrd="0" presId="urn:microsoft.com/office/officeart/2008/layout/LinedList"/>
    <dgm:cxn modelId="{D1996E4B-785E-4BA5-9D20-CF2084C9A68A}" type="presParOf" srcId="{83C24295-17AE-4EDE-959A-37D2FD4DB759}" destId="{04F03289-AFB6-4E6B-8B12-9E909E36C78A}" srcOrd="8" destOrd="0" presId="urn:microsoft.com/office/officeart/2008/layout/LinedList"/>
    <dgm:cxn modelId="{3393EB81-BFE9-435B-98ED-0651318030D2}" type="presParOf" srcId="{83C24295-17AE-4EDE-959A-37D2FD4DB759}" destId="{3E880A9C-A8B5-4576-97EA-98FF72641A6C}" srcOrd="9" destOrd="0" presId="urn:microsoft.com/office/officeart/2008/layout/LinedList"/>
    <dgm:cxn modelId="{5CDAFCC7-1EDE-4DEA-9F1C-0EC304C9BE0C}" type="presParOf" srcId="{3E880A9C-A8B5-4576-97EA-98FF72641A6C}" destId="{BDB26B7F-25DB-44FC-A5B9-93E7AF458ACA}" srcOrd="0" destOrd="0" presId="urn:microsoft.com/office/officeart/2008/layout/LinedList"/>
    <dgm:cxn modelId="{244D196D-7EC3-4A81-B32D-F75DCC72E3FF}" type="presParOf" srcId="{3E880A9C-A8B5-4576-97EA-98FF72641A6C}" destId="{7154D894-E516-4127-972E-ED08D2740A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4FBE6C-445E-4AFB-9539-813B98D679CA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3479F41-D7C4-4E07-B60F-3B0F9F6F2914}">
      <dgm:prSet/>
      <dgm:spPr/>
      <dgm:t>
        <a:bodyPr/>
        <a:lstStyle/>
        <a:p>
          <a:r>
            <a:rPr lang="en-GB" b="0" i="0" dirty="0">
              <a:latin typeface="Comic Sans MS" panose="030F0702030302020204" pitchFamily="66" charset="0"/>
            </a:rPr>
            <a:t>create awareness of the business environment.</a:t>
          </a:r>
          <a:endParaRPr lang="en-US" dirty="0">
            <a:latin typeface="Comic Sans MS" panose="030F0702030302020204" pitchFamily="66" charset="0"/>
          </a:endParaRPr>
        </a:p>
      </dgm:t>
    </dgm:pt>
    <dgm:pt modelId="{BF751553-B67B-443B-984D-A690B2E6CA0C}" type="parTrans" cxnId="{5B7A19CA-2B1D-498F-8979-32AC8DA6CA90}">
      <dgm:prSet/>
      <dgm:spPr/>
      <dgm:t>
        <a:bodyPr/>
        <a:lstStyle/>
        <a:p>
          <a:endParaRPr lang="en-US"/>
        </a:p>
      </dgm:t>
    </dgm:pt>
    <dgm:pt modelId="{D4547D55-3990-4EAF-8718-72AAF8440A47}" type="sibTrans" cxnId="{5B7A19CA-2B1D-498F-8979-32AC8DA6CA90}">
      <dgm:prSet/>
      <dgm:spPr/>
      <dgm:t>
        <a:bodyPr/>
        <a:lstStyle/>
        <a:p>
          <a:endParaRPr lang="en-US"/>
        </a:p>
      </dgm:t>
    </dgm:pt>
    <dgm:pt modelId="{66E9C01E-2F2A-4D74-90AD-DA21AAD53CE9}">
      <dgm:prSet/>
      <dgm:spPr/>
      <dgm:t>
        <a:bodyPr/>
        <a:lstStyle/>
        <a:p>
          <a:r>
            <a:rPr lang="en-GB" b="0" i="0" dirty="0">
              <a:latin typeface="Comic Sans MS" panose="030F0702030302020204" pitchFamily="66" charset="0"/>
            </a:rPr>
            <a:t>encourages the development of self-reliance, mental organisation and agility, clear and logical thinking.</a:t>
          </a:r>
          <a:endParaRPr lang="en-US" dirty="0">
            <a:latin typeface="Comic Sans MS" panose="030F0702030302020204" pitchFamily="66" charset="0"/>
          </a:endParaRPr>
        </a:p>
      </dgm:t>
    </dgm:pt>
    <dgm:pt modelId="{5406E366-5519-4A2F-B097-96BD6B1CCEE1}" type="parTrans" cxnId="{F45A610E-DE15-48DA-A03B-8540837F0A92}">
      <dgm:prSet/>
      <dgm:spPr/>
      <dgm:t>
        <a:bodyPr/>
        <a:lstStyle/>
        <a:p>
          <a:endParaRPr lang="en-US"/>
        </a:p>
      </dgm:t>
    </dgm:pt>
    <dgm:pt modelId="{D883EEC0-9024-4874-84AA-2532036C4905}" type="sibTrans" cxnId="{F45A610E-DE15-48DA-A03B-8540837F0A92}">
      <dgm:prSet/>
      <dgm:spPr/>
      <dgm:t>
        <a:bodyPr/>
        <a:lstStyle/>
        <a:p>
          <a:endParaRPr lang="en-US"/>
        </a:p>
      </dgm:t>
    </dgm:pt>
    <dgm:pt modelId="{D5A3F2EC-E557-4D6C-BA00-88CAED1B1CAA}">
      <dgm:prSet/>
      <dgm:spPr/>
      <dgm:t>
        <a:bodyPr/>
        <a:lstStyle/>
        <a:p>
          <a:r>
            <a:rPr lang="en-GB" b="0" i="0" dirty="0">
              <a:latin typeface="Comic Sans MS" panose="030F0702030302020204" pitchFamily="66" charset="0"/>
            </a:rPr>
            <a:t>enhance numeracy skills and promote awareness of computations and statistics in the world of business</a:t>
          </a:r>
          <a:endParaRPr lang="en-US" dirty="0">
            <a:latin typeface="Comic Sans MS" panose="030F0702030302020204" pitchFamily="66" charset="0"/>
          </a:endParaRPr>
        </a:p>
      </dgm:t>
    </dgm:pt>
    <dgm:pt modelId="{DC8E8C44-5E5C-4C74-B0B5-DDBFC131529E}" type="parTrans" cxnId="{BA46F1B1-F90E-44B8-AC3B-08103EC65AC2}">
      <dgm:prSet/>
      <dgm:spPr/>
      <dgm:t>
        <a:bodyPr/>
        <a:lstStyle/>
        <a:p>
          <a:endParaRPr lang="en-US"/>
        </a:p>
      </dgm:t>
    </dgm:pt>
    <dgm:pt modelId="{91F06088-0565-4EBC-83D2-267EB7251A2D}" type="sibTrans" cxnId="{BA46F1B1-F90E-44B8-AC3B-08103EC65AC2}">
      <dgm:prSet/>
      <dgm:spPr/>
      <dgm:t>
        <a:bodyPr/>
        <a:lstStyle/>
        <a:p>
          <a:endParaRPr lang="en-US"/>
        </a:p>
      </dgm:t>
    </dgm:pt>
    <dgm:pt modelId="{A7D3C5B3-A6A7-462B-877D-174C0C8631C6}">
      <dgm:prSet/>
      <dgm:spPr/>
      <dgm:t>
        <a:bodyPr/>
        <a:lstStyle/>
        <a:p>
          <a:r>
            <a:rPr lang="en-GB" b="0" i="0" dirty="0">
              <a:latin typeface="Comic Sans MS" panose="030F0702030302020204" pitchFamily="66" charset="0"/>
            </a:rPr>
            <a:t>expose you to aspects of business and enterprise with a view to career and working life, additional studies in accounting or as a basis for further education</a:t>
          </a:r>
          <a:endParaRPr lang="en-US" dirty="0">
            <a:latin typeface="Comic Sans MS" panose="030F0702030302020204" pitchFamily="66" charset="0"/>
          </a:endParaRPr>
        </a:p>
      </dgm:t>
    </dgm:pt>
    <dgm:pt modelId="{2EC6D5D5-FF7B-42BC-B3E0-7874FA9CD96F}" type="parTrans" cxnId="{3CA03364-171C-424F-B4F1-63AE52BF996B}">
      <dgm:prSet/>
      <dgm:spPr/>
      <dgm:t>
        <a:bodyPr/>
        <a:lstStyle/>
        <a:p>
          <a:endParaRPr lang="en-US"/>
        </a:p>
      </dgm:t>
    </dgm:pt>
    <dgm:pt modelId="{35E6B7BE-4232-47D2-BEF2-E4B6BD3F5469}" type="sibTrans" cxnId="{3CA03364-171C-424F-B4F1-63AE52BF996B}">
      <dgm:prSet/>
      <dgm:spPr/>
      <dgm:t>
        <a:bodyPr/>
        <a:lstStyle/>
        <a:p>
          <a:endParaRPr lang="en-US"/>
        </a:p>
      </dgm:t>
    </dgm:pt>
    <dgm:pt modelId="{A17669F1-5C96-420F-826A-4B60A647BDA3}" type="pres">
      <dgm:prSet presAssocID="{0E4FBE6C-445E-4AFB-9539-813B98D679CA}" presName="vert0" presStyleCnt="0">
        <dgm:presLayoutVars>
          <dgm:dir/>
          <dgm:animOne val="branch"/>
          <dgm:animLvl val="lvl"/>
        </dgm:presLayoutVars>
      </dgm:prSet>
      <dgm:spPr/>
    </dgm:pt>
    <dgm:pt modelId="{7B7D9062-77E2-44EB-8AC9-469F29FDB9BC}" type="pres">
      <dgm:prSet presAssocID="{43479F41-D7C4-4E07-B60F-3B0F9F6F2914}" presName="thickLine" presStyleLbl="alignNode1" presStyleIdx="0" presStyleCnt="4"/>
      <dgm:spPr/>
    </dgm:pt>
    <dgm:pt modelId="{A770EBBC-BC6B-484B-BB69-6D6BD0A9CDD5}" type="pres">
      <dgm:prSet presAssocID="{43479F41-D7C4-4E07-B60F-3B0F9F6F2914}" presName="horz1" presStyleCnt="0"/>
      <dgm:spPr/>
    </dgm:pt>
    <dgm:pt modelId="{91BE8D61-5794-42F3-AD63-2EF7668663D7}" type="pres">
      <dgm:prSet presAssocID="{43479F41-D7C4-4E07-B60F-3B0F9F6F2914}" presName="tx1" presStyleLbl="revTx" presStyleIdx="0" presStyleCnt="4"/>
      <dgm:spPr/>
    </dgm:pt>
    <dgm:pt modelId="{00ADFBD3-6DAA-44AA-986B-126D38EFC55A}" type="pres">
      <dgm:prSet presAssocID="{43479F41-D7C4-4E07-B60F-3B0F9F6F2914}" presName="vert1" presStyleCnt="0"/>
      <dgm:spPr/>
    </dgm:pt>
    <dgm:pt modelId="{B4D8180A-2D6C-4047-9FA1-E90E4B0F9F06}" type="pres">
      <dgm:prSet presAssocID="{66E9C01E-2F2A-4D74-90AD-DA21AAD53CE9}" presName="thickLine" presStyleLbl="alignNode1" presStyleIdx="1" presStyleCnt="4"/>
      <dgm:spPr/>
    </dgm:pt>
    <dgm:pt modelId="{736B28C4-9F1A-4837-A6BA-CA9DBD61F5E0}" type="pres">
      <dgm:prSet presAssocID="{66E9C01E-2F2A-4D74-90AD-DA21AAD53CE9}" presName="horz1" presStyleCnt="0"/>
      <dgm:spPr/>
    </dgm:pt>
    <dgm:pt modelId="{5EC455C6-AACB-473D-9BD6-F6AE7F2179EA}" type="pres">
      <dgm:prSet presAssocID="{66E9C01E-2F2A-4D74-90AD-DA21AAD53CE9}" presName="tx1" presStyleLbl="revTx" presStyleIdx="1" presStyleCnt="4"/>
      <dgm:spPr/>
    </dgm:pt>
    <dgm:pt modelId="{946C76A3-0B7A-4EDE-BF33-BFF6BDE098CE}" type="pres">
      <dgm:prSet presAssocID="{66E9C01E-2F2A-4D74-90AD-DA21AAD53CE9}" presName="vert1" presStyleCnt="0"/>
      <dgm:spPr/>
    </dgm:pt>
    <dgm:pt modelId="{E79AE4D4-EBDC-4828-B8E6-8AFAF46AAD90}" type="pres">
      <dgm:prSet presAssocID="{D5A3F2EC-E557-4D6C-BA00-88CAED1B1CAA}" presName="thickLine" presStyleLbl="alignNode1" presStyleIdx="2" presStyleCnt="4"/>
      <dgm:spPr/>
    </dgm:pt>
    <dgm:pt modelId="{22A10EFB-2396-4B13-9AC4-0F2AECA3C520}" type="pres">
      <dgm:prSet presAssocID="{D5A3F2EC-E557-4D6C-BA00-88CAED1B1CAA}" presName="horz1" presStyleCnt="0"/>
      <dgm:spPr/>
    </dgm:pt>
    <dgm:pt modelId="{90E46CCF-2079-45C0-AD86-B5853E93782A}" type="pres">
      <dgm:prSet presAssocID="{D5A3F2EC-E557-4D6C-BA00-88CAED1B1CAA}" presName="tx1" presStyleLbl="revTx" presStyleIdx="2" presStyleCnt="4"/>
      <dgm:spPr/>
    </dgm:pt>
    <dgm:pt modelId="{6FD79EF6-4802-4E4F-AC31-D3F9936B8B3A}" type="pres">
      <dgm:prSet presAssocID="{D5A3F2EC-E557-4D6C-BA00-88CAED1B1CAA}" presName="vert1" presStyleCnt="0"/>
      <dgm:spPr/>
    </dgm:pt>
    <dgm:pt modelId="{3767EA90-F542-4D19-9897-157357381D95}" type="pres">
      <dgm:prSet presAssocID="{A7D3C5B3-A6A7-462B-877D-174C0C8631C6}" presName="thickLine" presStyleLbl="alignNode1" presStyleIdx="3" presStyleCnt="4"/>
      <dgm:spPr/>
    </dgm:pt>
    <dgm:pt modelId="{ADB979E5-13CA-4C7A-ACBE-B470ECB65EE7}" type="pres">
      <dgm:prSet presAssocID="{A7D3C5B3-A6A7-462B-877D-174C0C8631C6}" presName="horz1" presStyleCnt="0"/>
      <dgm:spPr/>
    </dgm:pt>
    <dgm:pt modelId="{6495C14E-E242-4D51-9F0F-6664F3410F5B}" type="pres">
      <dgm:prSet presAssocID="{A7D3C5B3-A6A7-462B-877D-174C0C8631C6}" presName="tx1" presStyleLbl="revTx" presStyleIdx="3" presStyleCnt="4"/>
      <dgm:spPr/>
    </dgm:pt>
    <dgm:pt modelId="{812FB8CC-455E-49C5-9FDF-0ADD87EAE694}" type="pres">
      <dgm:prSet presAssocID="{A7D3C5B3-A6A7-462B-877D-174C0C8631C6}" presName="vert1" presStyleCnt="0"/>
      <dgm:spPr/>
    </dgm:pt>
  </dgm:ptLst>
  <dgm:cxnLst>
    <dgm:cxn modelId="{F45A610E-DE15-48DA-A03B-8540837F0A92}" srcId="{0E4FBE6C-445E-4AFB-9539-813B98D679CA}" destId="{66E9C01E-2F2A-4D74-90AD-DA21AAD53CE9}" srcOrd="1" destOrd="0" parTransId="{5406E366-5519-4A2F-B097-96BD6B1CCEE1}" sibTransId="{D883EEC0-9024-4874-84AA-2532036C4905}"/>
    <dgm:cxn modelId="{3CA03364-171C-424F-B4F1-63AE52BF996B}" srcId="{0E4FBE6C-445E-4AFB-9539-813B98D679CA}" destId="{A7D3C5B3-A6A7-462B-877D-174C0C8631C6}" srcOrd="3" destOrd="0" parTransId="{2EC6D5D5-FF7B-42BC-B3E0-7874FA9CD96F}" sibTransId="{35E6B7BE-4232-47D2-BEF2-E4B6BD3F5469}"/>
    <dgm:cxn modelId="{111F0E6B-C19A-4073-9B7E-5226D1FA1136}" type="presOf" srcId="{66E9C01E-2F2A-4D74-90AD-DA21AAD53CE9}" destId="{5EC455C6-AACB-473D-9BD6-F6AE7F2179EA}" srcOrd="0" destOrd="0" presId="urn:microsoft.com/office/officeart/2008/layout/LinedList"/>
    <dgm:cxn modelId="{71164F8A-4E2E-4DA8-A0FE-FB58DD043394}" type="presOf" srcId="{A7D3C5B3-A6A7-462B-877D-174C0C8631C6}" destId="{6495C14E-E242-4D51-9F0F-6664F3410F5B}" srcOrd="0" destOrd="0" presId="urn:microsoft.com/office/officeart/2008/layout/LinedList"/>
    <dgm:cxn modelId="{BA46F1B1-F90E-44B8-AC3B-08103EC65AC2}" srcId="{0E4FBE6C-445E-4AFB-9539-813B98D679CA}" destId="{D5A3F2EC-E557-4D6C-BA00-88CAED1B1CAA}" srcOrd="2" destOrd="0" parTransId="{DC8E8C44-5E5C-4C74-B0B5-DDBFC131529E}" sibTransId="{91F06088-0565-4EBC-83D2-267EB7251A2D}"/>
    <dgm:cxn modelId="{5B7A19CA-2B1D-498F-8979-32AC8DA6CA90}" srcId="{0E4FBE6C-445E-4AFB-9539-813B98D679CA}" destId="{43479F41-D7C4-4E07-B60F-3B0F9F6F2914}" srcOrd="0" destOrd="0" parTransId="{BF751553-B67B-443B-984D-A690B2E6CA0C}" sibTransId="{D4547D55-3990-4EAF-8718-72AAF8440A47}"/>
    <dgm:cxn modelId="{0FD404D1-F409-4D62-923B-7493BE706568}" type="presOf" srcId="{43479F41-D7C4-4E07-B60F-3B0F9F6F2914}" destId="{91BE8D61-5794-42F3-AD63-2EF7668663D7}" srcOrd="0" destOrd="0" presId="urn:microsoft.com/office/officeart/2008/layout/LinedList"/>
    <dgm:cxn modelId="{BC41EED4-4067-4334-8379-6C4A64B6BAFD}" type="presOf" srcId="{0E4FBE6C-445E-4AFB-9539-813B98D679CA}" destId="{A17669F1-5C96-420F-826A-4B60A647BDA3}" srcOrd="0" destOrd="0" presId="urn:microsoft.com/office/officeart/2008/layout/LinedList"/>
    <dgm:cxn modelId="{7EF142E7-58FF-4CDF-8909-957374996935}" type="presOf" srcId="{D5A3F2EC-E557-4D6C-BA00-88CAED1B1CAA}" destId="{90E46CCF-2079-45C0-AD86-B5853E93782A}" srcOrd="0" destOrd="0" presId="urn:microsoft.com/office/officeart/2008/layout/LinedList"/>
    <dgm:cxn modelId="{E2741367-7608-4D4A-8B04-3F13A51CAC2A}" type="presParOf" srcId="{A17669F1-5C96-420F-826A-4B60A647BDA3}" destId="{7B7D9062-77E2-44EB-8AC9-469F29FDB9BC}" srcOrd="0" destOrd="0" presId="urn:microsoft.com/office/officeart/2008/layout/LinedList"/>
    <dgm:cxn modelId="{CC5FBFB5-8F3B-4CCC-91B7-877F7FA641D9}" type="presParOf" srcId="{A17669F1-5C96-420F-826A-4B60A647BDA3}" destId="{A770EBBC-BC6B-484B-BB69-6D6BD0A9CDD5}" srcOrd="1" destOrd="0" presId="urn:microsoft.com/office/officeart/2008/layout/LinedList"/>
    <dgm:cxn modelId="{B9D1EAD0-C876-4F13-B8E7-3B5FCDFC7931}" type="presParOf" srcId="{A770EBBC-BC6B-484B-BB69-6D6BD0A9CDD5}" destId="{91BE8D61-5794-42F3-AD63-2EF7668663D7}" srcOrd="0" destOrd="0" presId="urn:microsoft.com/office/officeart/2008/layout/LinedList"/>
    <dgm:cxn modelId="{BB11F193-6DA6-40B3-A0B8-958AA189A9FE}" type="presParOf" srcId="{A770EBBC-BC6B-484B-BB69-6D6BD0A9CDD5}" destId="{00ADFBD3-6DAA-44AA-986B-126D38EFC55A}" srcOrd="1" destOrd="0" presId="urn:microsoft.com/office/officeart/2008/layout/LinedList"/>
    <dgm:cxn modelId="{0F168112-5560-40B7-8962-732F5F63CAC8}" type="presParOf" srcId="{A17669F1-5C96-420F-826A-4B60A647BDA3}" destId="{B4D8180A-2D6C-4047-9FA1-E90E4B0F9F06}" srcOrd="2" destOrd="0" presId="urn:microsoft.com/office/officeart/2008/layout/LinedList"/>
    <dgm:cxn modelId="{F55517E5-EADD-4289-BF3C-1C4A0A60A513}" type="presParOf" srcId="{A17669F1-5C96-420F-826A-4B60A647BDA3}" destId="{736B28C4-9F1A-4837-A6BA-CA9DBD61F5E0}" srcOrd="3" destOrd="0" presId="urn:microsoft.com/office/officeart/2008/layout/LinedList"/>
    <dgm:cxn modelId="{7F9CADEA-80DD-4EFD-AF08-4FFF8ABF1104}" type="presParOf" srcId="{736B28C4-9F1A-4837-A6BA-CA9DBD61F5E0}" destId="{5EC455C6-AACB-473D-9BD6-F6AE7F2179EA}" srcOrd="0" destOrd="0" presId="urn:microsoft.com/office/officeart/2008/layout/LinedList"/>
    <dgm:cxn modelId="{6FB44DE6-BCC2-4591-871A-FA104B0C37CA}" type="presParOf" srcId="{736B28C4-9F1A-4837-A6BA-CA9DBD61F5E0}" destId="{946C76A3-0B7A-4EDE-BF33-BFF6BDE098CE}" srcOrd="1" destOrd="0" presId="urn:microsoft.com/office/officeart/2008/layout/LinedList"/>
    <dgm:cxn modelId="{C93DFD84-2D89-4322-B947-F22D8BF0D4FA}" type="presParOf" srcId="{A17669F1-5C96-420F-826A-4B60A647BDA3}" destId="{E79AE4D4-EBDC-4828-B8E6-8AFAF46AAD90}" srcOrd="4" destOrd="0" presId="urn:microsoft.com/office/officeart/2008/layout/LinedList"/>
    <dgm:cxn modelId="{D018B204-DA95-4DEE-9095-CD4909AE9B04}" type="presParOf" srcId="{A17669F1-5C96-420F-826A-4B60A647BDA3}" destId="{22A10EFB-2396-4B13-9AC4-0F2AECA3C520}" srcOrd="5" destOrd="0" presId="urn:microsoft.com/office/officeart/2008/layout/LinedList"/>
    <dgm:cxn modelId="{F1E11749-FDE4-459C-A641-C191922F544D}" type="presParOf" srcId="{22A10EFB-2396-4B13-9AC4-0F2AECA3C520}" destId="{90E46CCF-2079-45C0-AD86-B5853E93782A}" srcOrd="0" destOrd="0" presId="urn:microsoft.com/office/officeart/2008/layout/LinedList"/>
    <dgm:cxn modelId="{09BE876D-A71F-4FD5-99FF-27DF3CA28636}" type="presParOf" srcId="{22A10EFB-2396-4B13-9AC4-0F2AECA3C520}" destId="{6FD79EF6-4802-4E4F-AC31-D3F9936B8B3A}" srcOrd="1" destOrd="0" presId="urn:microsoft.com/office/officeart/2008/layout/LinedList"/>
    <dgm:cxn modelId="{CE96E183-FC43-4EF5-9E96-52A4314B1818}" type="presParOf" srcId="{A17669F1-5C96-420F-826A-4B60A647BDA3}" destId="{3767EA90-F542-4D19-9897-157357381D95}" srcOrd="6" destOrd="0" presId="urn:microsoft.com/office/officeart/2008/layout/LinedList"/>
    <dgm:cxn modelId="{D64886D7-8CCF-46FB-8FB1-8104AE4D670F}" type="presParOf" srcId="{A17669F1-5C96-420F-826A-4B60A647BDA3}" destId="{ADB979E5-13CA-4C7A-ACBE-B470ECB65EE7}" srcOrd="7" destOrd="0" presId="urn:microsoft.com/office/officeart/2008/layout/LinedList"/>
    <dgm:cxn modelId="{9339EE9C-51C3-45F8-9705-5A38547EC4A1}" type="presParOf" srcId="{ADB979E5-13CA-4C7A-ACBE-B470ECB65EE7}" destId="{6495C14E-E242-4D51-9F0F-6664F3410F5B}" srcOrd="0" destOrd="0" presId="urn:microsoft.com/office/officeart/2008/layout/LinedList"/>
    <dgm:cxn modelId="{BF3BA01A-0862-48A1-985C-FB7D450F2DAB}" type="presParOf" srcId="{ADB979E5-13CA-4C7A-ACBE-B470ECB65EE7}" destId="{812FB8CC-455E-49C5-9FDF-0ADD87EAE6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4FBE6C-445E-4AFB-9539-813B98D679CA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3479F41-D7C4-4E07-B60F-3B0F9F6F2914}">
      <dgm:prSet/>
      <dgm:spPr/>
      <dgm:t>
        <a:bodyPr/>
        <a:lstStyle/>
        <a:p>
          <a:r>
            <a:rPr lang="en-GB" b="0" i="0" dirty="0">
              <a:latin typeface="Comic Sans MS" panose="030F0702030302020204" pitchFamily="66" charset="0"/>
            </a:rPr>
            <a:t>Financial Statements Preparation, Farm Accounts, Club Accounts, Service Firms Company Accounts, Manufacturing Accounts </a:t>
          </a:r>
          <a:endParaRPr lang="en-US" dirty="0">
            <a:latin typeface="Comic Sans MS" panose="030F0702030302020204" pitchFamily="66" charset="0"/>
          </a:endParaRPr>
        </a:p>
      </dgm:t>
    </dgm:pt>
    <dgm:pt modelId="{BF751553-B67B-443B-984D-A690B2E6CA0C}" type="parTrans" cxnId="{5B7A19CA-2B1D-498F-8979-32AC8DA6CA90}">
      <dgm:prSet/>
      <dgm:spPr/>
      <dgm:t>
        <a:bodyPr/>
        <a:lstStyle/>
        <a:p>
          <a:endParaRPr lang="en-US"/>
        </a:p>
      </dgm:t>
    </dgm:pt>
    <dgm:pt modelId="{D4547D55-3990-4EAF-8718-72AAF8440A47}" type="sibTrans" cxnId="{5B7A19CA-2B1D-498F-8979-32AC8DA6CA90}">
      <dgm:prSet/>
      <dgm:spPr/>
      <dgm:t>
        <a:bodyPr/>
        <a:lstStyle/>
        <a:p>
          <a:endParaRPr lang="en-US"/>
        </a:p>
      </dgm:t>
    </dgm:pt>
    <dgm:pt modelId="{66E9C01E-2F2A-4D74-90AD-DA21AAD53CE9}">
      <dgm:prSet/>
      <dgm:spPr/>
      <dgm:t>
        <a:bodyPr/>
        <a:lstStyle/>
        <a:p>
          <a:r>
            <a:rPr lang="en-GB" b="0" i="0" dirty="0">
              <a:latin typeface="Comic Sans MS" panose="030F0702030302020204" pitchFamily="66" charset="0"/>
            </a:rPr>
            <a:t>Financial Statements Analysis and Interpretation, Budgeting, Break-even Analysis, Cost Classification, Accounting Theory and Principles</a:t>
          </a:r>
          <a:endParaRPr lang="en-US" dirty="0">
            <a:latin typeface="Comic Sans MS" panose="030F0702030302020204" pitchFamily="66" charset="0"/>
          </a:endParaRPr>
        </a:p>
      </dgm:t>
    </dgm:pt>
    <dgm:pt modelId="{5406E366-5519-4A2F-B097-96BD6B1CCEE1}" type="parTrans" cxnId="{F45A610E-DE15-48DA-A03B-8540837F0A92}">
      <dgm:prSet/>
      <dgm:spPr/>
      <dgm:t>
        <a:bodyPr/>
        <a:lstStyle/>
        <a:p>
          <a:endParaRPr lang="en-US"/>
        </a:p>
      </dgm:t>
    </dgm:pt>
    <dgm:pt modelId="{D883EEC0-9024-4874-84AA-2532036C4905}" type="sibTrans" cxnId="{F45A610E-DE15-48DA-A03B-8540837F0A92}">
      <dgm:prSet/>
      <dgm:spPr/>
      <dgm:t>
        <a:bodyPr/>
        <a:lstStyle/>
        <a:p>
          <a:endParaRPr lang="en-US"/>
        </a:p>
      </dgm:t>
    </dgm:pt>
    <dgm:pt modelId="{D5A3F2EC-E557-4D6C-BA00-88CAED1B1CAA}">
      <dgm:prSet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Control Accounts, Incomplete Records, Cash flow statements</a:t>
          </a:r>
        </a:p>
      </dgm:t>
    </dgm:pt>
    <dgm:pt modelId="{DC8E8C44-5E5C-4C74-B0B5-DDBFC131529E}" type="parTrans" cxnId="{BA46F1B1-F90E-44B8-AC3B-08103EC65AC2}">
      <dgm:prSet/>
      <dgm:spPr/>
      <dgm:t>
        <a:bodyPr/>
        <a:lstStyle/>
        <a:p>
          <a:endParaRPr lang="en-US"/>
        </a:p>
      </dgm:t>
    </dgm:pt>
    <dgm:pt modelId="{91F06088-0565-4EBC-83D2-267EB7251A2D}" type="sibTrans" cxnId="{BA46F1B1-F90E-44B8-AC3B-08103EC65AC2}">
      <dgm:prSet/>
      <dgm:spPr/>
      <dgm:t>
        <a:bodyPr/>
        <a:lstStyle/>
        <a:p>
          <a:endParaRPr lang="en-US"/>
        </a:p>
      </dgm:t>
    </dgm:pt>
    <dgm:pt modelId="{A7D3C5B3-A6A7-462B-877D-174C0C8631C6}">
      <dgm:prSet/>
      <dgm:spPr/>
      <dgm:t>
        <a:bodyPr/>
        <a:lstStyle/>
        <a:p>
          <a:endParaRPr lang="en-US" dirty="0">
            <a:latin typeface="Comic Sans MS" panose="030F0702030302020204" pitchFamily="66" charset="0"/>
          </a:endParaRPr>
        </a:p>
      </dgm:t>
    </dgm:pt>
    <dgm:pt modelId="{2EC6D5D5-FF7B-42BC-B3E0-7874FA9CD96F}" type="parTrans" cxnId="{3CA03364-171C-424F-B4F1-63AE52BF996B}">
      <dgm:prSet/>
      <dgm:spPr/>
      <dgm:t>
        <a:bodyPr/>
        <a:lstStyle/>
        <a:p>
          <a:endParaRPr lang="en-US"/>
        </a:p>
      </dgm:t>
    </dgm:pt>
    <dgm:pt modelId="{35E6B7BE-4232-47D2-BEF2-E4B6BD3F5469}" type="sibTrans" cxnId="{3CA03364-171C-424F-B4F1-63AE52BF996B}">
      <dgm:prSet/>
      <dgm:spPr/>
      <dgm:t>
        <a:bodyPr/>
        <a:lstStyle/>
        <a:p>
          <a:endParaRPr lang="en-US"/>
        </a:p>
      </dgm:t>
    </dgm:pt>
    <dgm:pt modelId="{A17669F1-5C96-420F-826A-4B60A647BDA3}" type="pres">
      <dgm:prSet presAssocID="{0E4FBE6C-445E-4AFB-9539-813B98D679CA}" presName="vert0" presStyleCnt="0">
        <dgm:presLayoutVars>
          <dgm:dir/>
          <dgm:animOne val="branch"/>
          <dgm:animLvl val="lvl"/>
        </dgm:presLayoutVars>
      </dgm:prSet>
      <dgm:spPr/>
    </dgm:pt>
    <dgm:pt modelId="{7B7D9062-77E2-44EB-8AC9-469F29FDB9BC}" type="pres">
      <dgm:prSet presAssocID="{43479F41-D7C4-4E07-B60F-3B0F9F6F2914}" presName="thickLine" presStyleLbl="alignNode1" presStyleIdx="0" presStyleCnt="4"/>
      <dgm:spPr/>
    </dgm:pt>
    <dgm:pt modelId="{A770EBBC-BC6B-484B-BB69-6D6BD0A9CDD5}" type="pres">
      <dgm:prSet presAssocID="{43479F41-D7C4-4E07-B60F-3B0F9F6F2914}" presName="horz1" presStyleCnt="0"/>
      <dgm:spPr/>
    </dgm:pt>
    <dgm:pt modelId="{91BE8D61-5794-42F3-AD63-2EF7668663D7}" type="pres">
      <dgm:prSet presAssocID="{43479F41-D7C4-4E07-B60F-3B0F9F6F2914}" presName="tx1" presStyleLbl="revTx" presStyleIdx="0" presStyleCnt="4"/>
      <dgm:spPr/>
    </dgm:pt>
    <dgm:pt modelId="{00ADFBD3-6DAA-44AA-986B-126D38EFC55A}" type="pres">
      <dgm:prSet presAssocID="{43479F41-D7C4-4E07-B60F-3B0F9F6F2914}" presName="vert1" presStyleCnt="0"/>
      <dgm:spPr/>
    </dgm:pt>
    <dgm:pt modelId="{B4D8180A-2D6C-4047-9FA1-E90E4B0F9F06}" type="pres">
      <dgm:prSet presAssocID="{66E9C01E-2F2A-4D74-90AD-DA21AAD53CE9}" presName="thickLine" presStyleLbl="alignNode1" presStyleIdx="1" presStyleCnt="4"/>
      <dgm:spPr/>
    </dgm:pt>
    <dgm:pt modelId="{736B28C4-9F1A-4837-A6BA-CA9DBD61F5E0}" type="pres">
      <dgm:prSet presAssocID="{66E9C01E-2F2A-4D74-90AD-DA21AAD53CE9}" presName="horz1" presStyleCnt="0"/>
      <dgm:spPr/>
    </dgm:pt>
    <dgm:pt modelId="{5EC455C6-AACB-473D-9BD6-F6AE7F2179EA}" type="pres">
      <dgm:prSet presAssocID="{66E9C01E-2F2A-4D74-90AD-DA21AAD53CE9}" presName="tx1" presStyleLbl="revTx" presStyleIdx="1" presStyleCnt="4"/>
      <dgm:spPr/>
    </dgm:pt>
    <dgm:pt modelId="{946C76A3-0B7A-4EDE-BF33-BFF6BDE098CE}" type="pres">
      <dgm:prSet presAssocID="{66E9C01E-2F2A-4D74-90AD-DA21AAD53CE9}" presName="vert1" presStyleCnt="0"/>
      <dgm:spPr/>
    </dgm:pt>
    <dgm:pt modelId="{E79AE4D4-EBDC-4828-B8E6-8AFAF46AAD90}" type="pres">
      <dgm:prSet presAssocID="{D5A3F2EC-E557-4D6C-BA00-88CAED1B1CAA}" presName="thickLine" presStyleLbl="alignNode1" presStyleIdx="2" presStyleCnt="4"/>
      <dgm:spPr/>
    </dgm:pt>
    <dgm:pt modelId="{22A10EFB-2396-4B13-9AC4-0F2AECA3C520}" type="pres">
      <dgm:prSet presAssocID="{D5A3F2EC-E557-4D6C-BA00-88CAED1B1CAA}" presName="horz1" presStyleCnt="0"/>
      <dgm:spPr/>
    </dgm:pt>
    <dgm:pt modelId="{90E46CCF-2079-45C0-AD86-B5853E93782A}" type="pres">
      <dgm:prSet presAssocID="{D5A3F2EC-E557-4D6C-BA00-88CAED1B1CAA}" presName="tx1" presStyleLbl="revTx" presStyleIdx="2" presStyleCnt="4"/>
      <dgm:spPr/>
    </dgm:pt>
    <dgm:pt modelId="{6FD79EF6-4802-4E4F-AC31-D3F9936B8B3A}" type="pres">
      <dgm:prSet presAssocID="{D5A3F2EC-E557-4D6C-BA00-88CAED1B1CAA}" presName="vert1" presStyleCnt="0"/>
      <dgm:spPr/>
    </dgm:pt>
    <dgm:pt modelId="{3767EA90-F542-4D19-9897-157357381D95}" type="pres">
      <dgm:prSet presAssocID="{A7D3C5B3-A6A7-462B-877D-174C0C8631C6}" presName="thickLine" presStyleLbl="alignNode1" presStyleIdx="3" presStyleCnt="4"/>
      <dgm:spPr/>
    </dgm:pt>
    <dgm:pt modelId="{ADB979E5-13CA-4C7A-ACBE-B470ECB65EE7}" type="pres">
      <dgm:prSet presAssocID="{A7D3C5B3-A6A7-462B-877D-174C0C8631C6}" presName="horz1" presStyleCnt="0"/>
      <dgm:spPr/>
    </dgm:pt>
    <dgm:pt modelId="{6495C14E-E242-4D51-9F0F-6664F3410F5B}" type="pres">
      <dgm:prSet presAssocID="{A7D3C5B3-A6A7-462B-877D-174C0C8631C6}" presName="tx1" presStyleLbl="revTx" presStyleIdx="3" presStyleCnt="4"/>
      <dgm:spPr/>
    </dgm:pt>
    <dgm:pt modelId="{812FB8CC-455E-49C5-9FDF-0ADD87EAE694}" type="pres">
      <dgm:prSet presAssocID="{A7D3C5B3-A6A7-462B-877D-174C0C8631C6}" presName="vert1" presStyleCnt="0"/>
      <dgm:spPr/>
    </dgm:pt>
  </dgm:ptLst>
  <dgm:cxnLst>
    <dgm:cxn modelId="{F45A610E-DE15-48DA-A03B-8540837F0A92}" srcId="{0E4FBE6C-445E-4AFB-9539-813B98D679CA}" destId="{66E9C01E-2F2A-4D74-90AD-DA21AAD53CE9}" srcOrd="1" destOrd="0" parTransId="{5406E366-5519-4A2F-B097-96BD6B1CCEE1}" sibTransId="{D883EEC0-9024-4874-84AA-2532036C4905}"/>
    <dgm:cxn modelId="{3CA03364-171C-424F-B4F1-63AE52BF996B}" srcId="{0E4FBE6C-445E-4AFB-9539-813B98D679CA}" destId="{A7D3C5B3-A6A7-462B-877D-174C0C8631C6}" srcOrd="3" destOrd="0" parTransId="{2EC6D5D5-FF7B-42BC-B3E0-7874FA9CD96F}" sibTransId="{35E6B7BE-4232-47D2-BEF2-E4B6BD3F5469}"/>
    <dgm:cxn modelId="{111F0E6B-C19A-4073-9B7E-5226D1FA1136}" type="presOf" srcId="{66E9C01E-2F2A-4D74-90AD-DA21AAD53CE9}" destId="{5EC455C6-AACB-473D-9BD6-F6AE7F2179EA}" srcOrd="0" destOrd="0" presId="urn:microsoft.com/office/officeart/2008/layout/LinedList"/>
    <dgm:cxn modelId="{71164F8A-4E2E-4DA8-A0FE-FB58DD043394}" type="presOf" srcId="{A7D3C5B3-A6A7-462B-877D-174C0C8631C6}" destId="{6495C14E-E242-4D51-9F0F-6664F3410F5B}" srcOrd="0" destOrd="0" presId="urn:microsoft.com/office/officeart/2008/layout/LinedList"/>
    <dgm:cxn modelId="{BA46F1B1-F90E-44B8-AC3B-08103EC65AC2}" srcId="{0E4FBE6C-445E-4AFB-9539-813B98D679CA}" destId="{D5A3F2EC-E557-4D6C-BA00-88CAED1B1CAA}" srcOrd="2" destOrd="0" parTransId="{DC8E8C44-5E5C-4C74-B0B5-DDBFC131529E}" sibTransId="{91F06088-0565-4EBC-83D2-267EB7251A2D}"/>
    <dgm:cxn modelId="{5B7A19CA-2B1D-498F-8979-32AC8DA6CA90}" srcId="{0E4FBE6C-445E-4AFB-9539-813B98D679CA}" destId="{43479F41-D7C4-4E07-B60F-3B0F9F6F2914}" srcOrd="0" destOrd="0" parTransId="{BF751553-B67B-443B-984D-A690B2E6CA0C}" sibTransId="{D4547D55-3990-4EAF-8718-72AAF8440A47}"/>
    <dgm:cxn modelId="{0FD404D1-F409-4D62-923B-7493BE706568}" type="presOf" srcId="{43479F41-D7C4-4E07-B60F-3B0F9F6F2914}" destId="{91BE8D61-5794-42F3-AD63-2EF7668663D7}" srcOrd="0" destOrd="0" presId="urn:microsoft.com/office/officeart/2008/layout/LinedList"/>
    <dgm:cxn modelId="{BC41EED4-4067-4334-8379-6C4A64B6BAFD}" type="presOf" srcId="{0E4FBE6C-445E-4AFB-9539-813B98D679CA}" destId="{A17669F1-5C96-420F-826A-4B60A647BDA3}" srcOrd="0" destOrd="0" presId="urn:microsoft.com/office/officeart/2008/layout/LinedList"/>
    <dgm:cxn modelId="{7EF142E7-58FF-4CDF-8909-957374996935}" type="presOf" srcId="{D5A3F2EC-E557-4D6C-BA00-88CAED1B1CAA}" destId="{90E46CCF-2079-45C0-AD86-B5853E93782A}" srcOrd="0" destOrd="0" presId="urn:microsoft.com/office/officeart/2008/layout/LinedList"/>
    <dgm:cxn modelId="{E2741367-7608-4D4A-8B04-3F13A51CAC2A}" type="presParOf" srcId="{A17669F1-5C96-420F-826A-4B60A647BDA3}" destId="{7B7D9062-77E2-44EB-8AC9-469F29FDB9BC}" srcOrd="0" destOrd="0" presId="urn:microsoft.com/office/officeart/2008/layout/LinedList"/>
    <dgm:cxn modelId="{CC5FBFB5-8F3B-4CCC-91B7-877F7FA641D9}" type="presParOf" srcId="{A17669F1-5C96-420F-826A-4B60A647BDA3}" destId="{A770EBBC-BC6B-484B-BB69-6D6BD0A9CDD5}" srcOrd="1" destOrd="0" presId="urn:microsoft.com/office/officeart/2008/layout/LinedList"/>
    <dgm:cxn modelId="{B9D1EAD0-C876-4F13-B8E7-3B5FCDFC7931}" type="presParOf" srcId="{A770EBBC-BC6B-484B-BB69-6D6BD0A9CDD5}" destId="{91BE8D61-5794-42F3-AD63-2EF7668663D7}" srcOrd="0" destOrd="0" presId="urn:microsoft.com/office/officeart/2008/layout/LinedList"/>
    <dgm:cxn modelId="{BB11F193-6DA6-40B3-A0B8-958AA189A9FE}" type="presParOf" srcId="{A770EBBC-BC6B-484B-BB69-6D6BD0A9CDD5}" destId="{00ADFBD3-6DAA-44AA-986B-126D38EFC55A}" srcOrd="1" destOrd="0" presId="urn:microsoft.com/office/officeart/2008/layout/LinedList"/>
    <dgm:cxn modelId="{0F168112-5560-40B7-8962-732F5F63CAC8}" type="presParOf" srcId="{A17669F1-5C96-420F-826A-4B60A647BDA3}" destId="{B4D8180A-2D6C-4047-9FA1-E90E4B0F9F06}" srcOrd="2" destOrd="0" presId="urn:microsoft.com/office/officeart/2008/layout/LinedList"/>
    <dgm:cxn modelId="{F55517E5-EADD-4289-BF3C-1C4A0A60A513}" type="presParOf" srcId="{A17669F1-5C96-420F-826A-4B60A647BDA3}" destId="{736B28C4-9F1A-4837-A6BA-CA9DBD61F5E0}" srcOrd="3" destOrd="0" presId="urn:microsoft.com/office/officeart/2008/layout/LinedList"/>
    <dgm:cxn modelId="{7F9CADEA-80DD-4EFD-AF08-4FFF8ABF1104}" type="presParOf" srcId="{736B28C4-9F1A-4837-A6BA-CA9DBD61F5E0}" destId="{5EC455C6-AACB-473D-9BD6-F6AE7F2179EA}" srcOrd="0" destOrd="0" presId="urn:microsoft.com/office/officeart/2008/layout/LinedList"/>
    <dgm:cxn modelId="{6FB44DE6-BCC2-4591-871A-FA104B0C37CA}" type="presParOf" srcId="{736B28C4-9F1A-4837-A6BA-CA9DBD61F5E0}" destId="{946C76A3-0B7A-4EDE-BF33-BFF6BDE098CE}" srcOrd="1" destOrd="0" presId="urn:microsoft.com/office/officeart/2008/layout/LinedList"/>
    <dgm:cxn modelId="{C93DFD84-2D89-4322-B947-F22D8BF0D4FA}" type="presParOf" srcId="{A17669F1-5C96-420F-826A-4B60A647BDA3}" destId="{E79AE4D4-EBDC-4828-B8E6-8AFAF46AAD90}" srcOrd="4" destOrd="0" presId="urn:microsoft.com/office/officeart/2008/layout/LinedList"/>
    <dgm:cxn modelId="{D018B204-DA95-4DEE-9095-CD4909AE9B04}" type="presParOf" srcId="{A17669F1-5C96-420F-826A-4B60A647BDA3}" destId="{22A10EFB-2396-4B13-9AC4-0F2AECA3C520}" srcOrd="5" destOrd="0" presId="urn:microsoft.com/office/officeart/2008/layout/LinedList"/>
    <dgm:cxn modelId="{F1E11749-FDE4-459C-A641-C191922F544D}" type="presParOf" srcId="{22A10EFB-2396-4B13-9AC4-0F2AECA3C520}" destId="{90E46CCF-2079-45C0-AD86-B5853E93782A}" srcOrd="0" destOrd="0" presId="urn:microsoft.com/office/officeart/2008/layout/LinedList"/>
    <dgm:cxn modelId="{09BE876D-A71F-4FD5-99FF-27DF3CA28636}" type="presParOf" srcId="{22A10EFB-2396-4B13-9AC4-0F2AECA3C520}" destId="{6FD79EF6-4802-4E4F-AC31-D3F9936B8B3A}" srcOrd="1" destOrd="0" presId="urn:microsoft.com/office/officeart/2008/layout/LinedList"/>
    <dgm:cxn modelId="{CE96E183-FC43-4EF5-9E96-52A4314B1818}" type="presParOf" srcId="{A17669F1-5C96-420F-826A-4B60A647BDA3}" destId="{3767EA90-F542-4D19-9897-157357381D95}" srcOrd="6" destOrd="0" presId="urn:microsoft.com/office/officeart/2008/layout/LinedList"/>
    <dgm:cxn modelId="{D64886D7-8CCF-46FB-8FB1-8104AE4D670F}" type="presParOf" srcId="{A17669F1-5C96-420F-826A-4B60A647BDA3}" destId="{ADB979E5-13CA-4C7A-ACBE-B470ECB65EE7}" srcOrd="7" destOrd="0" presId="urn:microsoft.com/office/officeart/2008/layout/LinedList"/>
    <dgm:cxn modelId="{9339EE9C-51C3-45F8-9705-5A38547EC4A1}" type="presParOf" srcId="{ADB979E5-13CA-4C7A-ACBE-B470ECB65EE7}" destId="{6495C14E-E242-4D51-9F0F-6664F3410F5B}" srcOrd="0" destOrd="0" presId="urn:microsoft.com/office/officeart/2008/layout/LinedList"/>
    <dgm:cxn modelId="{BF3BA01A-0862-48A1-985C-FB7D450F2DAB}" type="presParOf" srcId="{ADB979E5-13CA-4C7A-ACBE-B470ECB65EE7}" destId="{812FB8CC-455E-49C5-9FDF-0ADD87EAE6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761E1C-D9EC-42C3-A42A-27EBE218F2C4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8E717FF-D131-4C4D-8511-67A805EB289E}">
      <dgm:prSet/>
      <dgm:spPr/>
      <dgm:t>
        <a:bodyPr/>
        <a:lstStyle/>
        <a:p>
          <a:r>
            <a:rPr lang="en-US">
              <a:latin typeface="Comic Sans MS" panose="030F0702030302020204" pitchFamily="66" charset="0"/>
            </a:rPr>
            <a:t>Accounting</a:t>
          </a:r>
        </a:p>
      </dgm:t>
    </dgm:pt>
    <dgm:pt modelId="{286B24A2-65A6-4EFC-AFC9-B0F2A0FDAC35}" type="parTrans" cxnId="{D0BAD9F2-FDF0-4C65-968E-5ACD6B258634}">
      <dgm:prSet/>
      <dgm:spPr/>
      <dgm:t>
        <a:bodyPr/>
        <a:lstStyle/>
        <a:p>
          <a:endParaRPr lang="en-US"/>
        </a:p>
      </dgm:t>
    </dgm:pt>
    <dgm:pt modelId="{FBB23E49-6FD6-4C59-A6E7-3DF18BB71DB2}" type="sibTrans" cxnId="{D0BAD9F2-FDF0-4C65-968E-5ACD6B258634}">
      <dgm:prSet/>
      <dgm:spPr/>
      <dgm:t>
        <a:bodyPr/>
        <a:lstStyle/>
        <a:p>
          <a:endParaRPr lang="en-US"/>
        </a:p>
      </dgm:t>
    </dgm:pt>
    <dgm:pt modelId="{CED540DB-4AC0-4449-B0AA-E4BCA832E7AE}">
      <dgm:prSet/>
      <dgm:spPr/>
      <dgm:t>
        <a:bodyPr/>
        <a:lstStyle/>
        <a:p>
          <a:r>
            <a:rPr lang="en-IE" b="0" i="0">
              <a:latin typeface="Comic Sans MS" panose="030F0702030302020204" pitchFamily="66" charset="0"/>
            </a:rPr>
            <a:t>Actuarial Studies</a:t>
          </a:r>
          <a:endParaRPr lang="en-US">
            <a:latin typeface="Comic Sans MS" panose="030F0702030302020204" pitchFamily="66" charset="0"/>
          </a:endParaRPr>
        </a:p>
      </dgm:t>
    </dgm:pt>
    <dgm:pt modelId="{09ED8156-6743-44B8-AE0D-FE2989EF5D71}" type="parTrans" cxnId="{BBF0E8A3-85AB-4E0B-A234-555C9107E4CA}">
      <dgm:prSet/>
      <dgm:spPr/>
      <dgm:t>
        <a:bodyPr/>
        <a:lstStyle/>
        <a:p>
          <a:endParaRPr lang="en-US"/>
        </a:p>
      </dgm:t>
    </dgm:pt>
    <dgm:pt modelId="{88462AB4-5B4B-46D4-95A3-AA9A6FDF0B2A}" type="sibTrans" cxnId="{BBF0E8A3-85AB-4E0B-A234-555C9107E4CA}">
      <dgm:prSet/>
      <dgm:spPr/>
      <dgm:t>
        <a:bodyPr/>
        <a:lstStyle/>
        <a:p>
          <a:endParaRPr lang="en-US"/>
        </a:p>
      </dgm:t>
    </dgm:pt>
    <dgm:pt modelId="{BF387920-B87E-4414-A479-0A13DCD46AB6}">
      <dgm:prSet/>
      <dgm:spPr/>
      <dgm:t>
        <a:bodyPr/>
        <a:lstStyle/>
        <a:p>
          <a:r>
            <a:rPr lang="en-IE" b="0" i="0">
              <a:latin typeface="Comic Sans MS" panose="030F0702030302020204" pitchFamily="66" charset="0"/>
            </a:rPr>
            <a:t>Marketing</a:t>
          </a:r>
          <a:endParaRPr lang="en-US">
            <a:latin typeface="Comic Sans MS" panose="030F0702030302020204" pitchFamily="66" charset="0"/>
          </a:endParaRPr>
        </a:p>
      </dgm:t>
    </dgm:pt>
    <dgm:pt modelId="{1174053B-0869-4FE5-A16E-3E5DCDA0291F}" type="parTrans" cxnId="{9E5614E5-6CEB-4650-BA6C-55B77A4ECEE0}">
      <dgm:prSet/>
      <dgm:spPr/>
      <dgm:t>
        <a:bodyPr/>
        <a:lstStyle/>
        <a:p>
          <a:endParaRPr lang="en-US"/>
        </a:p>
      </dgm:t>
    </dgm:pt>
    <dgm:pt modelId="{9381DDB9-FB6E-43BC-A6D6-0BA6BC58F4EC}" type="sibTrans" cxnId="{9E5614E5-6CEB-4650-BA6C-55B77A4ECEE0}">
      <dgm:prSet/>
      <dgm:spPr/>
      <dgm:t>
        <a:bodyPr/>
        <a:lstStyle/>
        <a:p>
          <a:endParaRPr lang="en-US"/>
        </a:p>
      </dgm:t>
    </dgm:pt>
    <dgm:pt modelId="{4A7BC0EE-99BE-49D3-A909-216A748C160F}">
      <dgm:prSet/>
      <dgm:spPr/>
      <dgm:t>
        <a:bodyPr/>
        <a:lstStyle/>
        <a:p>
          <a:r>
            <a:rPr lang="en-IE" b="0" i="0">
              <a:latin typeface="Comic Sans MS" panose="030F0702030302020204" pitchFamily="66" charset="0"/>
            </a:rPr>
            <a:t>Business</a:t>
          </a:r>
          <a:endParaRPr lang="en-US">
            <a:latin typeface="Comic Sans MS" panose="030F0702030302020204" pitchFamily="66" charset="0"/>
          </a:endParaRPr>
        </a:p>
      </dgm:t>
    </dgm:pt>
    <dgm:pt modelId="{DC5A1ED8-644F-4B46-975E-E6A5FC9BF389}" type="parTrans" cxnId="{E597AC93-5E39-43F9-9748-6C87D0C92137}">
      <dgm:prSet/>
      <dgm:spPr/>
      <dgm:t>
        <a:bodyPr/>
        <a:lstStyle/>
        <a:p>
          <a:endParaRPr lang="en-US"/>
        </a:p>
      </dgm:t>
    </dgm:pt>
    <dgm:pt modelId="{483A99A6-BA90-4793-A632-10E81FD48CF9}" type="sibTrans" cxnId="{E597AC93-5E39-43F9-9748-6C87D0C92137}">
      <dgm:prSet/>
      <dgm:spPr/>
      <dgm:t>
        <a:bodyPr/>
        <a:lstStyle/>
        <a:p>
          <a:endParaRPr lang="en-US"/>
        </a:p>
      </dgm:t>
    </dgm:pt>
    <dgm:pt modelId="{AA5E4553-B369-4AEB-B612-227175B26197}">
      <dgm:prSet/>
      <dgm:spPr/>
      <dgm:t>
        <a:bodyPr/>
        <a:lstStyle/>
        <a:p>
          <a:r>
            <a:rPr lang="en-IE" b="0" i="0">
              <a:latin typeface="Comic Sans MS" panose="030F0702030302020204" pitchFamily="66" charset="0"/>
            </a:rPr>
            <a:t>Finance</a:t>
          </a:r>
          <a:endParaRPr lang="en-US">
            <a:latin typeface="Comic Sans MS" panose="030F0702030302020204" pitchFamily="66" charset="0"/>
          </a:endParaRPr>
        </a:p>
      </dgm:t>
    </dgm:pt>
    <dgm:pt modelId="{11CD3757-F22A-4376-898B-2A71A843690F}" type="parTrans" cxnId="{48706A05-9E81-468B-AAEA-ECA8BE87EF94}">
      <dgm:prSet/>
      <dgm:spPr/>
      <dgm:t>
        <a:bodyPr/>
        <a:lstStyle/>
        <a:p>
          <a:endParaRPr lang="en-US"/>
        </a:p>
      </dgm:t>
    </dgm:pt>
    <dgm:pt modelId="{327697E0-3B9C-42CB-BFAC-B0B07E4B32BB}" type="sibTrans" cxnId="{48706A05-9E81-468B-AAEA-ECA8BE87EF94}">
      <dgm:prSet/>
      <dgm:spPr/>
      <dgm:t>
        <a:bodyPr/>
        <a:lstStyle/>
        <a:p>
          <a:endParaRPr lang="en-US"/>
        </a:p>
      </dgm:t>
    </dgm:pt>
    <dgm:pt modelId="{FDF9A7E5-3BF7-481F-B3E5-3DEE58258C4E}">
      <dgm:prSet/>
      <dgm:spPr/>
      <dgm:t>
        <a:bodyPr/>
        <a:lstStyle/>
        <a:p>
          <a:r>
            <a:rPr lang="en-IE" b="0" i="0">
              <a:latin typeface="Comic Sans MS" panose="030F0702030302020204" pitchFamily="66" charset="0"/>
            </a:rPr>
            <a:t>Starting your own business</a:t>
          </a:r>
          <a:endParaRPr lang="en-US">
            <a:latin typeface="Comic Sans MS" panose="030F0702030302020204" pitchFamily="66" charset="0"/>
          </a:endParaRPr>
        </a:p>
      </dgm:t>
    </dgm:pt>
    <dgm:pt modelId="{AD58AEDE-CFB7-4FFD-B3BB-5D1EB12E7618}" type="parTrans" cxnId="{7973F7BC-A209-4DB1-93B5-0AA26F5E8754}">
      <dgm:prSet/>
      <dgm:spPr/>
      <dgm:t>
        <a:bodyPr/>
        <a:lstStyle/>
        <a:p>
          <a:endParaRPr lang="en-US"/>
        </a:p>
      </dgm:t>
    </dgm:pt>
    <dgm:pt modelId="{54B73A4C-D5B7-4AB5-BCA4-B8CCAD1A6D99}" type="sibTrans" cxnId="{7973F7BC-A209-4DB1-93B5-0AA26F5E8754}">
      <dgm:prSet/>
      <dgm:spPr/>
      <dgm:t>
        <a:bodyPr/>
        <a:lstStyle/>
        <a:p>
          <a:endParaRPr lang="en-US"/>
        </a:p>
      </dgm:t>
    </dgm:pt>
    <dgm:pt modelId="{91B15C5C-33B3-4764-949A-5BF4580D33E3}">
      <dgm:prSet/>
      <dgm:spPr/>
      <dgm:t>
        <a:bodyPr/>
        <a:lstStyle/>
        <a:p>
          <a:endParaRPr lang="en-US"/>
        </a:p>
      </dgm:t>
    </dgm:pt>
    <dgm:pt modelId="{483AEE24-0B49-4E12-A1DA-A1BB77FCEA0E}" type="parTrans" cxnId="{1C3DA103-1D10-4FEE-8635-BE6E868BFCCD}">
      <dgm:prSet/>
      <dgm:spPr/>
      <dgm:t>
        <a:bodyPr/>
        <a:lstStyle/>
        <a:p>
          <a:endParaRPr lang="en-US"/>
        </a:p>
      </dgm:t>
    </dgm:pt>
    <dgm:pt modelId="{A52978DB-1914-4969-ABF0-7F161BE1567D}" type="sibTrans" cxnId="{1C3DA103-1D10-4FEE-8635-BE6E868BFCCD}">
      <dgm:prSet/>
      <dgm:spPr/>
      <dgm:t>
        <a:bodyPr/>
        <a:lstStyle/>
        <a:p>
          <a:endParaRPr lang="en-US"/>
        </a:p>
      </dgm:t>
    </dgm:pt>
    <dgm:pt modelId="{369C24B8-4AFF-4D87-B5DD-C7134FC61906}">
      <dgm:prSet/>
      <dgm:spPr/>
      <dgm:t>
        <a:bodyPr/>
        <a:lstStyle/>
        <a:p>
          <a:endParaRPr lang="en-US"/>
        </a:p>
      </dgm:t>
    </dgm:pt>
    <dgm:pt modelId="{253764A7-C4B8-4689-9981-DFA94DEB9C81}" type="parTrans" cxnId="{4F0C0BA1-BE19-4133-ACF4-D5ED3E942BE1}">
      <dgm:prSet/>
      <dgm:spPr/>
      <dgm:t>
        <a:bodyPr/>
        <a:lstStyle/>
        <a:p>
          <a:endParaRPr lang="en-US"/>
        </a:p>
      </dgm:t>
    </dgm:pt>
    <dgm:pt modelId="{1783C9D5-E7DB-4E3B-B3B7-3E7D8F9D2C26}" type="sibTrans" cxnId="{4F0C0BA1-BE19-4133-ACF4-D5ED3E942BE1}">
      <dgm:prSet/>
      <dgm:spPr/>
      <dgm:t>
        <a:bodyPr/>
        <a:lstStyle/>
        <a:p>
          <a:endParaRPr lang="en-US"/>
        </a:p>
      </dgm:t>
    </dgm:pt>
    <dgm:pt modelId="{A5D5DC1B-AAD5-46BB-82CB-2AD103F2C4D3}">
      <dgm:prSet/>
      <dgm:spPr/>
      <dgm:t>
        <a:bodyPr/>
        <a:lstStyle/>
        <a:p>
          <a:endParaRPr lang="en-US"/>
        </a:p>
      </dgm:t>
    </dgm:pt>
    <dgm:pt modelId="{C6039BEF-A6CC-47CE-B919-2DD0A3C3ECA7}" type="parTrans" cxnId="{CDB74BB7-0D7E-4741-996B-FD49DD5B116B}">
      <dgm:prSet/>
      <dgm:spPr/>
      <dgm:t>
        <a:bodyPr/>
        <a:lstStyle/>
        <a:p>
          <a:endParaRPr lang="en-US"/>
        </a:p>
      </dgm:t>
    </dgm:pt>
    <dgm:pt modelId="{13EF9EF7-ABE2-455E-9C7D-55DFBF22AE60}" type="sibTrans" cxnId="{CDB74BB7-0D7E-4741-996B-FD49DD5B116B}">
      <dgm:prSet/>
      <dgm:spPr/>
      <dgm:t>
        <a:bodyPr/>
        <a:lstStyle/>
        <a:p>
          <a:endParaRPr lang="en-US"/>
        </a:p>
      </dgm:t>
    </dgm:pt>
    <dgm:pt modelId="{A7E0F3F1-5948-4094-BAB4-B1AE4B3C4CE4}" type="pres">
      <dgm:prSet presAssocID="{F3761E1C-D9EC-42C3-A42A-27EBE218F2C4}" presName="vert0" presStyleCnt="0">
        <dgm:presLayoutVars>
          <dgm:dir/>
          <dgm:animOne val="branch"/>
          <dgm:animLvl val="lvl"/>
        </dgm:presLayoutVars>
      </dgm:prSet>
      <dgm:spPr/>
    </dgm:pt>
    <dgm:pt modelId="{82C086E4-1E79-4144-9AFB-B89078CE6133}" type="pres">
      <dgm:prSet presAssocID="{38E717FF-D131-4C4D-8511-67A805EB289E}" presName="thickLine" presStyleLbl="alignNode1" presStyleIdx="0" presStyleCnt="9"/>
      <dgm:spPr/>
    </dgm:pt>
    <dgm:pt modelId="{EB981925-41E0-4703-AE8E-47CE1C80C755}" type="pres">
      <dgm:prSet presAssocID="{38E717FF-D131-4C4D-8511-67A805EB289E}" presName="horz1" presStyleCnt="0"/>
      <dgm:spPr/>
    </dgm:pt>
    <dgm:pt modelId="{F8F70F87-04A0-46D0-B06E-F25DD0D654A3}" type="pres">
      <dgm:prSet presAssocID="{38E717FF-D131-4C4D-8511-67A805EB289E}" presName="tx1" presStyleLbl="revTx" presStyleIdx="0" presStyleCnt="9"/>
      <dgm:spPr/>
    </dgm:pt>
    <dgm:pt modelId="{5B7510E1-07F5-4F47-AC24-9AB6162AD375}" type="pres">
      <dgm:prSet presAssocID="{38E717FF-D131-4C4D-8511-67A805EB289E}" presName="vert1" presStyleCnt="0"/>
      <dgm:spPr/>
    </dgm:pt>
    <dgm:pt modelId="{069E879A-2729-4BA8-B58B-50AE47296B94}" type="pres">
      <dgm:prSet presAssocID="{CED540DB-4AC0-4449-B0AA-E4BCA832E7AE}" presName="thickLine" presStyleLbl="alignNode1" presStyleIdx="1" presStyleCnt="9"/>
      <dgm:spPr/>
    </dgm:pt>
    <dgm:pt modelId="{5F53EFCA-06BA-4D7D-8D82-D9A30D77EB93}" type="pres">
      <dgm:prSet presAssocID="{CED540DB-4AC0-4449-B0AA-E4BCA832E7AE}" presName="horz1" presStyleCnt="0"/>
      <dgm:spPr/>
    </dgm:pt>
    <dgm:pt modelId="{F1C6A1C6-AACA-415F-A128-F4DD0D9002CE}" type="pres">
      <dgm:prSet presAssocID="{CED540DB-4AC0-4449-B0AA-E4BCA832E7AE}" presName="tx1" presStyleLbl="revTx" presStyleIdx="1" presStyleCnt="9"/>
      <dgm:spPr/>
    </dgm:pt>
    <dgm:pt modelId="{B22F0209-07B8-4B33-A0DC-8BB071BAF373}" type="pres">
      <dgm:prSet presAssocID="{CED540DB-4AC0-4449-B0AA-E4BCA832E7AE}" presName="vert1" presStyleCnt="0"/>
      <dgm:spPr/>
    </dgm:pt>
    <dgm:pt modelId="{03D6C903-BAF2-4224-8F80-B00DBB7216AE}" type="pres">
      <dgm:prSet presAssocID="{BF387920-B87E-4414-A479-0A13DCD46AB6}" presName="thickLine" presStyleLbl="alignNode1" presStyleIdx="2" presStyleCnt="9"/>
      <dgm:spPr/>
    </dgm:pt>
    <dgm:pt modelId="{8F3350AF-E7BF-44AF-A99F-2A0B1CBB297C}" type="pres">
      <dgm:prSet presAssocID="{BF387920-B87E-4414-A479-0A13DCD46AB6}" presName="horz1" presStyleCnt="0"/>
      <dgm:spPr/>
    </dgm:pt>
    <dgm:pt modelId="{E8587420-0ADC-4740-BD20-283F7B7F359C}" type="pres">
      <dgm:prSet presAssocID="{BF387920-B87E-4414-A479-0A13DCD46AB6}" presName="tx1" presStyleLbl="revTx" presStyleIdx="2" presStyleCnt="9"/>
      <dgm:spPr/>
    </dgm:pt>
    <dgm:pt modelId="{CB53E0E1-2242-4742-ADC6-863B12C080ED}" type="pres">
      <dgm:prSet presAssocID="{BF387920-B87E-4414-A479-0A13DCD46AB6}" presName="vert1" presStyleCnt="0"/>
      <dgm:spPr/>
    </dgm:pt>
    <dgm:pt modelId="{7F144227-C18B-451A-93E7-78E52B5F2DD4}" type="pres">
      <dgm:prSet presAssocID="{4A7BC0EE-99BE-49D3-A909-216A748C160F}" presName="thickLine" presStyleLbl="alignNode1" presStyleIdx="3" presStyleCnt="9"/>
      <dgm:spPr/>
    </dgm:pt>
    <dgm:pt modelId="{2F1A12DE-A5FF-4553-93FE-EBBB3B270C41}" type="pres">
      <dgm:prSet presAssocID="{4A7BC0EE-99BE-49D3-A909-216A748C160F}" presName="horz1" presStyleCnt="0"/>
      <dgm:spPr/>
    </dgm:pt>
    <dgm:pt modelId="{78BF2278-F7EB-463C-A2FB-2C5CD47FFAF0}" type="pres">
      <dgm:prSet presAssocID="{4A7BC0EE-99BE-49D3-A909-216A748C160F}" presName="tx1" presStyleLbl="revTx" presStyleIdx="3" presStyleCnt="9"/>
      <dgm:spPr/>
    </dgm:pt>
    <dgm:pt modelId="{7680EE3B-93F6-47E0-A03B-D4CB696EBA1B}" type="pres">
      <dgm:prSet presAssocID="{4A7BC0EE-99BE-49D3-A909-216A748C160F}" presName="vert1" presStyleCnt="0"/>
      <dgm:spPr/>
    </dgm:pt>
    <dgm:pt modelId="{863AEB79-AB1A-4398-AEDF-D2839673875D}" type="pres">
      <dgm:prSet presAssocID="{AA5E4553-B369-4AEB-B612-227175B26197}" presName="thickLine" presStyleLbl="alignNode1" presStyleIdx="4" presStyleCnt="9"/>
      <dgm:spPr/>
    </dgm:pt>
    <dgm:pt modelId="{E5FF07EA-01F8-4E87-BBBE-18429295D0A2}" type="pres">
      <dgm:prSet presAssocID="{AA5E4553-B369-4AEB-B612-227175B26197}" presName="horz1" presStyleCnt="0"/>
      <dgm:spPr/>
    </dgm:pt>
    <dgm:pt modelId="{45D98A51-69F9-45BC-B914-35C419DF29A2}" type="pres">
      <dgm:prSet presAssocID="{AA5E4553-B369-4AEB-B612-227175B26197}" presName="tx1" presStyleLbl="revTx" presStyleIdx="4" presStyleCnt="9"/>
      <dgm:spPr/>
    </dgm:pt>
    <dgm:pt modelId="{56B18D06-1FA0-4993-9206-3C2BEDA7C2E1}" type="pres">
      <dgm:prSet presAssocID="{AA5E4553-B369-4AEB-B612-227175B26197}" presName="vert1" presStyleCnt="0"/>
      <dgm:spPr/>
    </dgm:pt>
    <dgm:pt modelId="{3F31F4EA-EE0C-411E-999F-43A23FF5B701}" type="pres">
      <dgm:prSet presAssocID="{FDF9A7E5-3BF7-481F-B3E5-3DEE58258C4E}" presName="thickLine" presStyleLbl="alignNode1" presStyleIdx="5" presStyleCnt="9"/>
      <dgm:spPr/>
    </dgm:pt>
    <dgm:pt modelId="{B2381657-03C1-43F2-A4F2-E96F51AB18D8}" type="pres">
      <dgm:prSet presAssocID="{FDF9A7E5-3BF7-481F-B3E5-3DEE58258C4E}" presName="horz1" presStyleCnt="0"/>
      <dgm:spPr/>
    </dgm:pt>
    <dgm:pt modelId="{5CC16C9F-F6A5-4113-A7B1-D9A1F67E69EC}" type="pres">
      <dgm:prSet presAssocID="{FDF9A7E5-3BF7-481F-B3E5-3DEE58258C4E}" presName="tx1" presStyleLbl="revTx" presStyleIdx="5" presStyleCnt="9"/>
      <dgm:spPr/>
    </dgm:pt>
    <dgm:pt modelId="{E6C6C3C9-A221-4746-BCC4-588B14C908FE}" type="pres">
      <dgm:prSet presAssocID="{FDF9A7E5-3BF7-481F-B3E5-3DEE58258C4E}" presName="vert1" presStyleCnt="0"/>
      <dgm:spPr/>
    </dgm:pt>
    <dgm:pt modelId="{5DA5FC29-3C11-4288-A5B3-94D81E9A07F9}" type="pres">
      <dgm:prSet presAssocID="{91B15C5C-33B3-4764-949A-5BF4580D33E3}" presName="thickLine" presStyleLbl="alignNode1" presStyleIdx="6" presStyleCnt="9"/>
      <dgm:spPr/>
    </dgm:pt>
    <dgm:pt modelId="{BD4FC39E-20CA-41F1-94FF-0766966B956F}" type="pres">
      <dgm:prSet presAssocID="{91B15C5C-33B3-4764-949A-5BF4580D33E3}" presName="horz1" presStyleCnt="0"/>
      <dgm:spPr/>
    </dgm:pt>
    <dgm:pt modelId="{A97AE4E1-15C7-4DBA-BA28-18E647C721AF}" type="pres">
      <dgm:prSet presAssocID="{91B15C5C-33B3-4764-949A-5BF4580D33E3}" presName="tx1" presStyleLbl="revTx" presStyleIdx="6" presStyleCnt="9"/>
      <dgm:spPr/>
    </dgm:pt>
    <dgm:pt modelId="{45657116-8BF6-42F7-97F5-C53C3D6056DD}" type="pres">
      <dgm:prSet presAssocID="{91B15C5C-33B3-4764-949A-5BF4580D33E3}" presName="vert1" presStyleCnt="0"/>
      <dgm:spPr/>
    </dgm:pt>
    <dgm:pt modelId="{B9A43E62-AF43-47AB-B8D5-E746C50AC47C}" type="pres">
      <dgm:prSet presAssocID="{369C24B8-4AFF-4D87-B5DD-C7134FC61906}" presName="thickLine" presStyleLbl="alignNode1" presStyleIdx="7" presStyleCnt="9"/>
      <dgm:spPr/>
    </dgm:pt>
    <dgm:pt modelId="{BEB28104-B6CB-46C2-AD8B-8906144EB1F4}" type="pres">
      <dgm:prSet presAssocID="{369C24B8-4AFF-4D87-B5DD-C7134FC61906}" presName="horz1" presStyleCnt="0"/>
      <dgm:spPr/>
    </dgm:pt>
    <dgm:pt modelId="{B8E60725-2C9D-4B12-9629-30F199AA4356}" type="pres">
      <dgm:prSet presAssocID="{369C24B8-4AFF-4D87-B5DD-C7134FC61906}" presName="tx1" presStyleLbl="revTx" presStyleIdx="7" presStyleCnt="9"/>
      <dgm:spPr/>
    </dgm:pt>
    <dgm:pt modelId="{89F572DB-2275-4223-97B2-7D7AC3B76BD4}" type="pres">
      <dgm:prSet presAssocID="{369C24B8-4AFF-4D87-B5DD-C7134FC61906}" presName="vert1" presStyleCnt="0"/>
      <dgm:spPr/>
    </dgm:pt>
    <dgm:pt modelId="{4B517352-E630-4D4C-8ADC-F4CD1C086846}" type="pres">
      <dgm:prSet presAssocID="{A5D5DC1B-AAD5-46BB-82CB-2AD103F2C4D3}" presName="thickLine" presStyleLbl="alignNode1" presStyleIdx="8" presStyleCnt="9"/>
      <dgm:spPr/>
    </dgm:pt>
    <dgm:pt modelId="{70A51E06-16C2-42EE-A6CB-140B711869B9}" type="pres">
      <dgm:prSet presAssocID="{A5D5DC1B-AAD5-46BB-82CB-2AD103F2C4D3}" presName="horz1" presStyleCnt="0"/>
      <dgm:spPr/>
    </dgm:pt>
    <dgm:pt modelId="{1D5B0BD6-8A68-40CF-AEE9-6D903BB13424}" type="pres">
      <dgm:prSet presAssocID="{A5D5DC1B-AAD5-46BB-82CB-2AD103F2C4D3}" presName="tx1" presStyleLbl="revTx" presStyleIdx="8" presStyleCnt="9"/>
      <dgm:spPr/>
    </dgm:pt>
    <dgm:pt modelId="{E7921402-E848-4421-9724-59B664634B93}" type="pres">
      <dgm:prSet presAssocID="{A5D5DC1B-AAD5-46BB-82CB-2AD103F2C4D3}" presName="vert1" presStyleCnt="0"/>
      <dgm:spPr/>
    </dgm:pt>
  </dgm:ptLst>
  <dgm:cxnLst>
    <dgm:cxn modelId="{1C3DA103-1D10-4FEE-8635-BE6E868BFCCD}" srcId="{F3761E1C-D9EC-42C3-A42A-27EBE218F2C4}" destId="{91B15C5C-33B3-4764-949A-5BF4580D33E3}" srcOrd="6" destOrd="0" parTransId="{483AEE24-0B49-4E12-A1DA-A1BB77FCEA0E}" sibTransId="{A52978DB-1914-4969-ABF0-7F161BE1567D}"/>
    <dgm:cxn modelId="{48706A05-9E81-468B-AAEA-ECA8BE87EF94}" srcId="{F3761E1C-D9EC-42C3-A42A-27EBE218F2C4}" destId="{AA5E4553-B369-4AEB-B612-227175B26197}" srcOrd="4" destOrd="0" parTransId="{11CD3757-F22A-4376-898B-2A71A843690F}" sibTransId="{327697E0-3B9C-42CB-BFAC-B0B07E4B32BB}"/>
    <dgm:cxn modelId="{AC035F1B-A6E2-434C-8C45-0CEDCA6C73B3}" type="presOf" srcId="{F3761E1C-D9EC-42C3-A42A-27EBE218F2C4}" destId="{A7E0F3F1-5948-4094-BAB4-B1AE4B3C4CE4}" srcOrd="0" destOrd="0" presId="urn:microsoft.com/office/officeart/2008/layout/LinedList"/>
    <dgm:cxn modelId="{8D8C585B-BBAD-4DA1-8BF5-CFAEAC8E7743}" type="presOf" srcId="{FDF9A7E5-3BF7-481F-B3E5-3DEE58258C4E}" destId="{5CC16C9F-F6A5-4113-A7B1-D9A1F67E69EC}" srcOrd="0" destOrd="0" presId="urn:microsoft.com/office/officeart/2008/layout/LinedList"/>
    <dgm:cxn modelId="{33E42E43-2A17-43F0-8053-5EEEEF2EF28B}" type="presOf" srcId="{CED540DB-4AC0-4449-B0AA-E4BCA832E7AE}" destId="{F1C6A1C6-AACA-415F-A128-F4DD0D9002CE}" srcOrd="0" destOrd="0" presId="urn:microsoft.com/office/officeart/2008/layout/LinedList"/>
    <dgm:cxn modelId="{F457794F-57DB-44D6-AC4D-DB852335AE4F}" type="presOf" srcId="{A5D5DC1B-AAD5-46BB-82CB-2AD103F2C4D3}" destId="{1D5B0BD6-8A68-40CF-AEE9-6D903BB13424}" srcOrd="0" destOrd="0" presId="urn:microsoft.com/office/officeart/2008/layout/LinedList"/>
    <dgm:cxn modelId="{6991A97F-29A3-4F61-8159-0A6EF84DB434}" type="presOf" srcId="{AA5E4553-B369-4AEB-B612-227175B26197}" destId="{45D98A51-69F9-45BC-B914-35C419DF29A2}" srcOrd="0" destOrd="0" presId="urn:microsoft.com/office/officeart/2008/layout/LinedList"/>
    <dgm:cxn modelId="{E597AC93-5E39-43F9-9748-6C87D0C92137}" srcId="{F3761E1C-D9EC-42C3-A42A-27EBE218F2C4}" destId="{4A7BC0EE-99BE-49D3-A909-216A748C160F}" srcOrd="3" destOrd="0" parTransId="{DC5A1ED8-644F-4B46-975E-E6A5FC9BF389}" sibTransId="{483A99A6-BA90-4793-A632-10E81FD48CF9}"/>
    <dgm:cxn modelId="{6900C89D-FD59-4E6F-A20F-7A866C91AA6A}" type="presOf" srcId="{38E717FF-D131-4C4D-8511-67A805EB289E}" destId="{F8F70F87-04A0-46D0-B06E-F25DD0D654A3}" srcOrd="0" destOrd="0" presId="urn:microsoft.com/office/officeart/2008/layout/LinedList"/>
    <dgm:cxn modelId="{CEC3CE9F-EEE7-40FE-B17F-95A249AC6D9B}" type="presOf" srcId="{4A7BC0EE-99BE-49D3-A909-216A748C160F}" destId="{78BF2278-F7EB-463C-A2FB-2C5CD47FFAF0}" srcOrd="0" destOrd="0" presId="urn:microsoft.com/office/officeart/2008/layout/LinedList"/>
    <dgm:cxn modelId="{4F0C0BA1-BE19-4133-ACF4-D5ED3E942BE1}" srcId="{F3761E1C-D9EC-42C3-A42A-27EBE218F2C4}" destId="{369C24B8-4AFF-4D87-B5DD-C7134FC61906}" srcOrd="7" destOrd="0" parTransId="{253764A7-C4B8-4689-9981-DFA94DEB9C81}" sibTransId="{1783C9D5-E7DB-4E3B-B3B7-3E7D8F9D2C26}"/>
    <dgm:cxn modelId="{BBF0E8A3-85AB-4E0B-A234-555C9107E4CA}" srcId="{F3761E1C-D9EC-42C3-A42A-27EBE218F2C4}" destId="{CED540DB-4AC0-4449-B0AA-E4BCA832E7AE}" srcOrd="1" destOrd="0" parTransId="{09ED8156-6743-44B8-AE0D-FE2989EF5D71}" sibTransId="{88462AB4-5B4B-46D4-95A3-AA9A6FDF0B2A}"/>
    <dgm:cxn modelId="{CDB74BB7-0D7E-4741-996B-FD49DD5B116B}" srcId="{F3761E1C-D9EC-42C3-A42A-27EBE218F2C4}" destId="{A5D5DC1B-AAD5-46BB-82CB-2AD103F2C4D3}" srcOrd="8" destOrd="0" parTransId="{C6039BEF-A6CC-47CE-B919-2DD0A3C3ECA7}" sibTransId="{13EF9EF7-ABE2-455E-9C7D-55DFBF22AE60}"/>
    <dgm:cxn modelId="{1E6B6FB7-6BD0-4544-B9C1-43685AD4E86F}" type="presOf" srcId="{369C24B8-4AFF-4D87-B5DD-C7134FC61906}" destId="{B8E60725-2C9D-4B12-9629-30F199AA4356}" srcOrd="0" destOrd="0" presId="urn:microsoft.com/office/officeart/2008/layout/LinedList"/>
    <dgm:cxn modelId="{7973F7BC-A209-4DB1-93B5-0AA26F5E8754}" srcId="{F3761E1C-D9EC-42C3-A42A-27EBE218F2C4}" destId="{FDF9A7E5-3BF7-481F-B3E5-3DEE58258C4E}" srcOrd="5" destOrd="0" parTransId="{AD58AEDE-CFB7-4FFD-B3BB-5D1EB12E7618}" sibTransId="{54B73A4C-D5B7-4AB5-BCA4-B8CCAD1A6D99}"/>
    <dgm:cxn modelId="{61B638CA-6BCB-43D3-A58D-0348E1F1C56E}" type="presOf" srcId="{BF387920-B87E-4414-A479-0A13DCD46AB6}" destId="{E8587420-0ADC-4740-BD20-283F7B7F359C}" srcOrd="0" destOrd="0" presId="urn:microsoft.com/office/officeart/2008/layout/LinedList"/>
    <dgm:cxn modelId="{9E5614E5-6CEB-4650-BA6C-55B77A4ECEE0}" srcId="{F3761E1C-D9EC-42C3-A42A-27EBE218F2C4}" destId="{BF387920-B87E-4414-A479-0A13DCD46AB6}" srcOrd="2" destOrd="0" parTransId="{1174053B-0869-4FE5-A16E-3E5DCDA0291F}" sibTransId="{9381DDB9-FB6E-43BC-A6D6-0BA6BC58F4EC}"/>
    <dgm:cxn modelId="{D0BAD9F2-FDF0-4C65-968E-5ACD6B258634}" srcId="{F3761E1C-D9EC-42C3-A42A-27EBE218F2C4}" destId="{38E717FF-D131-4C4D-8511-67A805EB289E}" srcOrd="0" destOrd="0" parTransId="{286B24A2-65A6-4EFC-AFC9-B0F2A0FDAC35}" sibTransId="{FBB23E49-6FD6-4C59-A6E7-3DF18BB71DB2}"/>
    <dgm:cxn modelId="{FB737AF4-3543-4A9A-884B-9D34E1D285C6}" type="presOf" srcId="{91B15C5C-33B3-4764-949A-5BF4580D33E3}" destId="{A97AE4E1-15C7-4DBA-BA28-18E647C721AF}" srcOrd="0" destOrd="0" presId="urn:microsoft.com/office/officeart/2008/layout/LinedList"/>
    <dgm:cxn modelId="{89BC78C4-8926-4439-8CC6-949D900C2870}" type="presParOf" srcId="{A7E0F3F1-5948-4094-BAB4-B1AE4B3C4CE4}" destId="{82C086E4-1E79-4144-9AFB-B89078CE6133}" srcOrd="0" destOrd="0" presId="urn:microsoft.com/office/officeart/2008/layout/LinedList"/>
    <dgm:cxn modelId="{A252F41A-0F92-4E5A-91BC-DDBD2FA9E757}" type="presParOf" srcId="{A7E0F3F1-5948-4094-BAB4-B1AE4B3C4CE4}" destId="{EB981925-41E0-4703-AE8E-47CE1C80C755}" srcOrd="1" destOrd="0" presId="urn:microsoft.com/office/officeart/2008/layout/LinedList"/>
    <dgm:cxn modelId="{9876DFD5-15C6-4946-86BE-27ED7104106A}" type="presParOf" srcId="{EB981925-41E0-4703-AE8E-47CE1C80C755}" destId="{F8F70F87-04A0-46D0-B06E-F25DD0D654A3}" srcOrd="0" destOrd="0" presId="urn:microsoft.com/office/officeart/2008/layout/LinedList"/>
    <dgm:cxn modelId="{AF8557A1-9565-4100-886A-8935038EA5AD}" type="presParOf" srcId="{EB981925-41E0-4703-AE8E-47CE1C80C755}" destId="{5B7510E1-07F5-4F47-AC24-9AB6162AD375}" srcOrd="1" destOrd="0" presId="urn:microsoft.com/office/officeart/2008/layout/LinedList"/>
    <dgm:cxn modelId="{304E8A72-3D82-434B-BAF7-24F4249976D3}" type="presParOf" srcId="{A7E0F3F1-5948-4094-BAB4-B1AE4B3C4CE4}" destId="{069E879A-2729-4BA8-B58B-50AE47296B94}" srcOrd="2" destOrd="0" presId="urn:microsoft.com/office/officeart/2008/layout/LinedList"/>
    <dgm:cxn modelId="{C458ECAD-D64C-4FF7-86D5-80E307943238}" type="presParOf" srcId="{A7E0F3F1-5948-4094-BAB4-B1AE4B3C4CE4}" destId="{5F53EFCA-06BA-4D7D-8D82-D9A30D77EB93}" srcOrd="3" destOrd="0" presId="urn:microsoft.com/office/officeart/2008/layout/LinedList"/>
    <dgm:cxn modelId="{9FE222D0-66A3-4C3E-A482-20DC329F37D0}" type="presParOf" srcId="{5F53EFCA-06BA-4D7D-8D82-D9A30D77EB93}" destId="{F1C6A1C6-AACA-415F-A128-F4DD0D9002CE}" srcOrd="0" destOrd="0" presId="urn:microsoft.com/office/officeart/2008/layout/LinedList"/>
    <dgm:cxn modelId="{ECB2C516-EE93-42BC-9D46-BD4D5B180D2A}" type="presParOf" srcId="{5F53EFCA-06BA-4D7D-8D82-D9A30D77EB93}" destId="{B22F0209-07B8-4B33-A0DC-8BB071BAF373}" srcOrd="1" destOrd="0" presId="urn:microsoft.com/office/officeart/2008/layout/LinedList"/>
    <dgm:cxn modelId="{7DE35AE5-9AD5-4521-A642-31826F323709}" type="presParOf" srcId="{A7E0F3F1-5948-4094-BAB4-B1AE4B3C4CE4}" destId="{03D6C903-BAF2-4224-8F80-B00DBB7216AE}" srcOrd="4" destOrd="0" presId="urn:microsoft.com/office/officeart/2008/layout/LinedList"/>
    <dgm:cxn modelId="{62F84A4D-7D8F-47B3-A318-9DF9FCF4B2D6}" type="presParOf" srcId="{A7E0F3F1-5948-4094-BAB4-B1AE4B3C4CE4}" destId="{8F3350AF-E7BF-44AF-A99F-2A0B1CBB297C}" srcOrd="5" destOrd="0" presId="urn:microsoft.com/office/officeart/2008/layout/LinedList"/>
    <dgm:cxn modelId="{2ECC42BC-E96B-4D09-A20F-D5A75E10A853}" type="presParOf" srcId="{8F3350AF-E7BF-44AF-A99F-2A0B1CBB297C}" destId="{E8587420-0ADC-4740-BD20-283F7B7F359C}" srcOrd="0" destOrd="0" presId="urn:microsoft.com/office/officeart/2008/layout/LinedList"/>
    <dgm:cxn modelId="{C2088629-9817-44A1-8E35-1648DD88C724}" type="presParOf" srcId="{8F3350AF-E7BF-44AF-A99F-2A0B1CBB297C}" destId="{CB53E0E1-2242-4742-ADC6-863B12C080ED}" srcOrd="1" destOrd="0" presId="urn:microsoft.com/office/officeart/2008/layout/LinedList"/>
    <dgm:cxn modelId="{12685BEF-C9F1-4620-8A81-BB7229A8A4FF}" type="presParOf" srcId="{A7E0F3F1-5948-4094-BAB4-B1AE4B3C4CE4}" destId="{7F144227-C18B-451A-93E7-78E52B5F2DD4}" srcOrd="6" destOrd="0" presId="urn:microsoft.com/office/officeart/2008/layout/LinedList"/>
    <dgm:cxn modelId="{4B4F52EC-5552-412B-80F3-3B5165E87B94}" type="presParOf" srcId="{A7E0F3F1-5948-4094-BAB4-B1AE4B3C4CE4}" destId="{2F1A12DE-A5FF-4553-93FE-EBBB3B270C41}" srcOrd="7" destOrd="0" presId="urn:microsoft.com/office/officeart/2008/layout/LinedList"/>
    <dgm:cxn modelId="{99BD5366-1BF8-4FE1-B912-C85A9639FF47}" type="presParOf" srcId="{2F1A12DE-A5FF-4553-93FE-EBBB3B270C41}" destId="{78BF2278-F7EB-463C-A2FB-2C5CD47FFAF0}" srcOrd="0" destOrd="0" presId="urn:microsoft.com/office/officeart/2008/layout/LinedList"/>
    <dgm:cxn modelId="{059EBD85-F205-4C1D-94F1-4A0CFD41A8D9}" type="presParOf" srcId="{2F1A12DE-A5FF-4553-93FE-EBBB3B270C41}" destId="{7680EE3B-93F6-47E0-A03B-D4CB696EBA1B}" srcOrd="1" destOrd="0" presId="urn:microsoft.com/office/officeart/2008/layout/LinedList"/>
    <dgm:cxn modelId="{0B652D5C-C720-43D3-B46D-C7EC143E99A6}" type="presParOf" srcId="{A7E0F3F1-5948-4094-BAB4-B1AE4B3C4CE4}" destId="{863AEB79-AB1A-4398-AEDF-D2839673875D}" srcOrd="8" destOrd="0" presId="urn:microsoft.com/office/officeart/2008/layout/LinedList"/>
    <dgm:cxn modelId="{955624FF-E88C-41A8-8F9A-10E38D42E38E}" type="presParOf" srcId="{A7E0F3F1-5948-4094-BAB4-B1AE4B3C4CE4}" destId="{E5FF07EA-01F8-4E87-BBBE-18429295D0A2}" srcOrd="9" destOrd="0" presId="urn:microsoft.com/office/officeart/2008/layout/LinedList"/>
    <dgm:cxn modelId="{4A08922D-623B-41ED-96BB-B266747893E2}" type="presParOf" srcId="{E5FF07EA-01F8-4E87-BBBE-18429295D0A2}" destId="{45D98A51-69F9-45BC-B914-35C419DF29A2}" srcOrd="0" destOrd="0" presId="urn:microsoft.com/office/officeart/2008/layout/LinedList"/>
    <dgm:cxn modelId="{3923CF1C-7C07-481E-8115-640D8B7DC4BE}" type="presParOf" srcId="{E5FF07EA-01F8-4E87-BBBE-18429295D0A2}" destId="{56B18D06-1FA0-4993-9206-3C2BEDA7C2E1}" srcOrd="1" destOrd="0" presId="urn:microsoft.com/office/officeart/2008/layout/LinedList"/>
    <dgm:cxn modelId="{E943DE92-8BA6-43E5-8945-BB3505610273}" type="presParOf" srcId="{A7E0F3F1-5948-4094-BAB4-B1AE4B3C4CE4}" destId="{3F31F4EA-EE0C-411E-999F-43A23FF5B701}" srcOrd="10" destOrd="0" presId="urn:microsoft.com/office/officeart/2008/layout/LinedList"/>
    <dgm:cxn modelId="{75709BF4-463A-4C05-AF06-02EED940236D}" type="presParOf" srcId="{A7E0F3F1-5948-4094-BAB4-B1AE4B3C4CE4}" destId="{B2381657-03C1-43F2-A4F2-E96F51AB18D8}" srcOrd="11" destOrd="0" presId="urn:microsoft.com/office/officeart/2008/layout/LinedList"/>
    <dgm:cxn modelId="{FE618BA8-2FD8-44C0-9826-6E61CE4F5E08}" type="presParOf" srcId="{B2381657-03C1-43F2-A4F2-E96F51AB18D8}" destId="{5CC16C9F-F6A5-4113-A7B1-D9A1F67E69EC}" srcOrd="0" destOrd="0" presId="urn:microsoft.com/office/officeart/2008/layout/LinedList"/>
    <dgm:cxn modelId="{4F9704F7-2B52-46C6-9F18-C851882A3C8E}" type="presParOf" srcId="{B2381657-03C1-43F2-A4F2-E96F51AB18D8}" destId="{E6C6C3C9-A221-4746-BCC4-588B14C908FE}" srcOrd="1" destOrd="0" presId="urn:microsoft.com/office/officeart/2008/layout/LinedList"/>
    <dgm:cxn modelId="{773CF4FD-5DC6-46FB-817A-86585657F43F}" type="presParOf" srcId="{A7E0F3F1-5948-4094-BAB4-B1AE4B3C4CE4}" destId="{5DA5FC29-3C11-4288-A5B3-94D81E9A07F9}" srcOrd="12" destOrd="0" presId="urn:microsoft.com/office/officeart/2008/layout/LinedList"/>
    <dgm:cxn modelId="{DE39331D-41F6-4022-90DB-6707EB5A3ADF}" type="presParOf" srcId="{A7E0F3F1-5948-4094-BAB4-B1AE4B3C4CE4}" destId="{BD4FC39E-20CA-41F1-94FF-0766966B956F}" srcOrd="13" destOrd="0" presId="urn:microsoft.com/office/officeart/2008/layout/LinedList"/>
    <dgm:cxn modelId="{9DF8E35C-12DC-4E0B-893E-1AD394C1FD26}" type="presParOf" srcId="{BD4FC39E-20CA-41F1-94FF-0766966B956F}" destId="{A97AE4E1-15C7-4DBA-BA28-18E647C721AF}" srcOrd="0" destOrd="0" presId="urn:microsoft.com/office/officeart/2008/layout/LinedList"/>
    <dgm:cxn modelId="{6D87686C-12FF-4DFF-9F12-3721C681AE3C}" type="presParOf" srcId="{BD4FC39E-20CA-41F1-94FF-0766966B956F}" destId="{45657116-8BF6-42F7-97F5-C53C3D6056DD}" srcOrd="1" destOrd="0" presId="urn:microsoft.com/office/officeart/2008/layout/LinedList"/>
    <dgm:cxn modelId="{E45D996A-BAB5-4277-9219-D2A2F71A4F84}" type="presParOf" srcId="{A7E0F3F1-5948-4094-BAB4-B1AE4B3C4CE4}" destId="{B9A43E62-AF43-47AB-B8D5-E746C50AC47C}" srcOrd="14" destOrd="0" presId="urn:microsoft.com/office/officeart/2008/layout/LinedList"/>
    <dgm:cxn modelId="{5D8C6ACE-8E17-41BD-A6EE-B1A86CE82E73}" type="presParOf" srcId="{A7E0F3F1-5948-4094-BAB4-B1AE4B3C4CE4}" destId="{BEB28104-B6CB-46C2-AD8B-8906144EB1F4}" srcOrd="15" destOrd="0" presId="urn:microsoft.com/office/officeart/2008/layout/LinedList"/>
    <dgm:cxn modelId="{29618CE9-8DE0-4020-B079-65ECDA1921D3}" type="presParOf" srcId="{BEB28104-B6CB-46C2-AD8B-8906144EB1F4}" destId="{B8E60725-2C9D-4B12-9629-30F199AA4356}" srcOrd="0" destOrd="0" presId="urn:microsoft.com/office/officeart/2008/layout/LinedList"/>
    <dgm:cxn modelId="{C9E025F2-0C87-47A9-B8BC-1FE96D5622BE}" type="presParOf" srcId="{BEB28104-B6CB-46C2-AD8B-8906144EB1F4}" destId="{89F572DB-2275-4223-97B2-7D7AC3B76BD4}" srcOrd="1" destOrd="0" presId="urn:microsoft.com/office/officeart/2008/layout/LinedList"/>
    <dgm:cxn modelId="{BE0FF3E9-61E5-4C8E-9191-84B5EEDD68BD}" type="presParOf" srcId="{A7E0F3F1-5948-4094-BAB4-B1AE4B3C4CE4}" destId="{4B517352-E630-4D4C-8ADC-F4CD1C086846}" srcOrd="16" destOrd="0" presId="urn:microsoft.com/office/officeart/2008/layout/LinedList"/>
    <dgm:cxn modelId="{48DCBE53-0164-4173-A7F4-55E49C0E64FF}" type="presParOf" srcId="{A7E0F3F1-5948-4094-BAB4-B1AE4B3C4CE4}" destId="{70A51E06-16C2-42EE-A6CB-140B711869B9}" srcOrd="17" destOrd="0" presId="urn:microsoft.com/office/officeart/2008/layout/LinedList"/>
    <dgm:cxn modelId="{4A81C58F-60CE-4624-98ED-DAE9BD86FEE1}" type="presParOf" srcId="{70A51E06-16C2-42EE-A6CB-140B711869B9}" destId="{1D5B0BD6-8A68-40CF-AEE9-6D903BB13424}" srcOrd="0" destOrd="0" presId="urn:microsoft.com/office/officeart/2008/layout/LinedList"/>
    <dgm:cxn modelId="{FECB2959-D69C-4250-8F6B-3CAD9844288B}" type="presParOf" srcId="{70A51E06-16C2-42EE-A6CB-140B711869B9}" destId="{E7921402-E848-4421-9724-59B664634B9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2573CA-1D97-43B5-8DB0-07361D54DAE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6C3CD8F-406B-4086-B455-8B45CCD3073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omic Sans MS" panose="030F0702030302020204" pitchFamily="66" charset="0"/>
            </a:rPr>
            <a:t>Class text book and workbook</a:t>
          </a:r>
          <a:endParaRPr lang="en-US">
            <a:latin typeface="Comic Sans MS" panose="030F0702030302020204" pitchFamily="66" charset="0"/>
          </a:endParaRPr>
        </a:p>
      </dgm:t>
    </dgm:pt>
    <dgm:pt modelId="{D45A42B0-8AE3-456F-8506-A6C7A704D5B5}" type="parTrans" cxnId="{85A28115-921A-4683-B009-A3904629D1EE}">
      <dgm:prSet/>
      <dgm:spPr/>
      <dgm:t>
        <a:bodyPr/>
        <a:lstStyle/>
        <a:p>
          <a:endParaRPr lang="en-US"/>
        </a:p>
      </dgm:t>
    </dgm:pt>
    <dgm:pt modelId="{F0332CDE-48EA-47AF-BB0C-11EC8E5DAB90}" type="sibTrans" cxnId="{85A28115-921A-4683-B009-A3904629D1EE}">
      <dgm:prSet/>
      <dgm:spPr/>
      <dgm:t>
        <a:bodyPr/>
        <a:lstStyle/>
        <a:p>
          <a:endParaRPr lang="en-US"/>
        </a:p>
      </dgm:t>
    </dgm:pt>
    <dgm:pt modelId="{19616C73-7CC7-497A-95FF-E6EBF7E216C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>
              <a:latin typeface="Comic Sans MS" panose="030F0702030302020204" pitchFamily="66" charset="0"/>
            </a:rPr>
            <a:t>Class website – with videos, interactive games, past question and solutions, chapter summaries and sound files for chapter</a:t>
          </a:r>
          <a:endParaRPr lang="en-US">
            <a:latin typeface="Comic Sans MS" panose="030F0702030302020204" pitchFamily="66" charset="0"/>
          </a:endParaRPr>
        </a:p>
      </dgm:t>
    </dgm:pt>
    <dgm:pt modelId="{C82DDAFA-6A76-4E26-BED2-C354F3898351}" type="parTrans" cxnId="{6AEB0431-C446-4EDB-B124-5EE9F303D5AA}">
      <dgm:prSet/>
      <dgm:spPr/>
      <dgm:t>
        <a:bodyPr/>
        <a:lstStyle/>
        <a:p>
          <a:endParaRPr lang="en-US"/>
        </a:p>
      </dgm:t>
    </dgm:pt>
    <dgm:pt modelId="{DDDE34B1-8628-4FF1-85AC-A84C3AE2D415}" type="sibTrans" cxnId="{6AEB0431-C446-4EDB-B124-5EE9F303D5AA}">
      <dgm:prSet/>
      <dgm:spPr/>
      <dgm:t>
        <a:bodyPr/>
        <a:lstStyle/>
        <a:p>
          <a:endParaRPr lang="en-US"/>
        </a:p>
      </dgm:t>
    </dgm:pt>
    <dgm:pt modelId="{1784288E-248F-4CBB-A95F-CD960F5F26E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omic Sans MS" panose="030F0702030302020204" pitchFamily="66" charset="0"/>
            </a:rPr>
            <a:t>Different learning methodologies to cater for different learning styles in the class</a:t>
          </a:r>
          <a:endParaRPr lang="en-US">
            <a:latin typeface="Comic Sans MS" panose="030F0702030302020204" pitchFamily="66" charset="0"/>
          </a:endParaRPr>
        </a:p>
      </dgm:t>
    </dgm:pt>
    <dgm:pt modelId="{3CFD09FD-9142-4591-9966-B387DCC50D51}" type="parTrans" cxnId="{8617C9E9-24E8-4B78-A119-CBA3BB8B5A13}">
      <dgm:prSet/>
      <dgm:spPr/>
      <dgm:t>
        <a:bodyPr/>
        <a:lstStyle/>
        <a:p>
          <a:endParaRPr lang="en-US"/>
        </a:p>
      </dgm:t>
    </dgm:pt>
    <dgm:pt modelId="{0D8D847B-A50A-4C95-ADC4-61FE70DFF1EB}" type="sibTrans" cxnId="{8617C9E9-24E8-4B78-A119-CBA3BB8B5A13}">
      <dgm:prSet/>
      <dgm:spPr/>
      <dgm:t>
        <a:bodyPr/>
        <a:lstStyle/>
        <a:p>
          <a:endParaRPr lang="en-US"/>
        </a:p>
      </dgm:t>
    </dgm:pt>
    <dgm:pt modelId="{54BA7C6A-4BA7-452A-A2EA-04536A3D50E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>
              <a:latin typeface="Comic Sans MS" panose="030F0702030302020204" pitchFamily="66" charset="0"/>
            </a:rPr>
            <a:t>Clas</a:t>
          </a:r>
          <a:r>
            <a:rPr lang="en-GB">
              <a:latin typeface="Comic Sans MS" panose="030F0702030302020204" pitchFamily="66" charset="0"/>
            </a:rPr>
            <a:t>s Teacher – with years of experience delivering leaving cert business to students</a:t>
          </a:r>
          <a:endParaRPr lang="en-US">
            <a:latin typeface="Comic Sans MS" panose="030F0702030302020204" pitchFamily="66" charset="0"/>
          </a:endParaRPr>
        </a:p>
      </dgm:t>
    </dgm:pt>
    <dgm:pt modelId="{01EDD5FD-4AC9-4C1C-AD79-A5DE94A54531}" type="parTrans" cxnId="{36548AE1-61A3-4459-A840-FA4D096D6632}">
      <dgm:prSet/>
      <dgm:spPr/>
      <dgm:t>
        <a:bodyPr/>
        <a:lstStyle/>
        <a:p>
          <a:endParaRPr lang="en-US"/>
        </a:p>
      </dgm:t>
    </dgm:pt>
    <dgm:pt modelId="{CAD9493C-D14A-4211-A379-2F7C7A908EEE}" type="sibTrans" cxnId="{36548AE1-61A3-4459-A840-FA4D096D6632}">
      <dgm:prSet/>
      <dgm:spPr/>
      <dgm:t>
        <a:bodyPr/>
        <a:lstStyle/>
        <a:p>
          <a:endParaRPr lang="en-US"/>
        </a:p>
      </dgm:t>
    </dgm:pt>
    <dgm:pt modelId="{C2EC4ACE-0133-42C3-9871-49846691B9D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omic Sans MS" panose="030F0702030302020204" pitchFamily="66" charset="0"/>
            </a:rPr>
            <a:t>L</a:t>
          </a:r>
          <a:r>
            <a:rPr lang="en-GB" b="0" i="0">
              <a:latin typeface="Comic Sans MS" panose="030F0702030302020204" pitchFamily="66" charset="0"/>
            </a:rPr>
            <a:t>ots of past papers to help the student when revising.</a:t>
          </a:r>
          <a:endParaRPr lang="en-US">
            <a:latin typeface="Comic Sans MS" panose="030F0702030302020204" pitchFamily="66" charset="0"/>
          </a:endParaRPr>
        </a:p>
      </dgm:t>
    </dgm:pt>
    <dgm:pt modelId="{B94A20B4-827B-4E71-9C50-9AB808B45624}" type="parTrans" cxnId="{F433F30A-48B4-4B7D-B627-731218D03469}">
      <dgm:prSet/>
      <dgm:spPr/>
      <dgm:t>
        <a:bodyPr/>
        <a:lstStyle/>
        <a:p>
          <a:endParaRPr lang="en-US"/>
        </a:p>
      </dgm:t>
    </dgm:pt>
    <dgm:pt modelId="{6EF765FC-1556-4578-825B-6FA854FE27BE}" type="sibTrans" cxnId="{F433F30A-48B4-4B7D-B627-731218D03469}">
      <dgm:prSet/>
      <dgm:spPr/>
      <dgm:t>
        <a:bodyPr/>
        <a:lstStyle/>
        <a:p>
          <a:endParaRPr lang="en-US"/>
        </a:p>
      </dgm:t>
    </dgm:pt>
    <dgm:pt modelId="{BCCAA4CD-6C1E-4572-BAFF-6F218CACD5A9}" type="pres">
      <dgm:prSet presAssocID="{6E2573CA-1D97-43B5-8DB0-07361D54DAEC}" presName="root" presStyleCnt="0">
        <dgm:presLayoutVars>
          <dgm:dir/>
          <dgm:resizeHandles val="exact"/>
        </dgm:presLayoutVars>
      </dgm:prSet>
      <dgm:spPr/>
    </dgm:pt>
    <dgm:pt modelId="{B56F306C-5216-473C-B5ED-179B26D08AC2}" type="pres">
      <dgm:prSet presAssocID="{76C3CD8F-406B-4086-B455-8B45CCD30739}" presName="compNode" presStyleCnt="0"/>
      <dgm:spPr/>
    </dgm:pt>
    <dgm:pt modelId="{C64BEFAC-23F8-453A-8FBC-7C50E7EF6861}" type="pres">
      <dgm:prSet presAssocID="{76C3CD8F-406B-4086-B455-8B45CCD30739}" presName="bgRect" presStyleLbl="bgShp" presStyleIdx="0" presStyleCnt="5"/>
      <dgm:spPr/>
    </dgm:pt>
    <dgm:pt modelId="{6BB811F9-E1F2-4DB8-AF83-037A9ADCDD93}" type="pres">
      <dgm:prSet presAssocID="{76C3CD8F-406B-4086-B455-8B45CCD3073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0208CD8-5624-4FD4-A703-FD2B58D04022}" type="pres">
      <dgm:prSet presAssocID="{76C3CD8F-406B-4086-B455-8B45CCD30739}" presName="spaceRect" presStyleCnt="0"/>
      <dgm:spPr/>
    </dgm:pt>
    <dgm:pt modelId="{71DBF125-6A9A-45DC-B052-49C5B9A5B202}" type="pres">
      <dgm:prSet presAssocID="{76C3CD8F-406B-4086-B455-8B45CCD30739}" presName="parTx" presStyleLbl="revTx" presStyleIdx="0" presStyleCnt="5">
        <dgm:presLayoutVars>
          <dgm:chMax val="0"/>
          <dgm:chPref val="0"/>
        </dgm:presLayoutVars>
      </dgm:prSet>
      <dgm:spPr/>
    </dgm:pt>
    <dgm:pt modelId="{70A011B4-BC00-4178-8F6B-BC5CF7DC006E}" type="pres">
      <dgm:prSet presAssocID="{F0332CDE-48EA-47AF-BB0C-11EC8E5DAB90}" presName="sibTrans" presStyleCnt="0"/>
      <dgm:spPr/>
    </dgm:pt>
    <dgm:pt modelId="{209FC8A0-5EAF-4C6F-B7D6-4F951F3525CD}" type="pres">
      <dgm:prSet presAssocID="{19616C73-7CC7-497A-95FF-E6EBF7E216CC}" presName="compNode" presStyleCnt="0"/>
      <dgm:spPr/>
    </dgm:pt>
    <dgm:pt modelId="{57E75B3D-2C69-4E83-975B-CA3F1786EFB0}" type="pres">
      <dgm:prSet presAssocID="{19616C73-7CC7-497A-95FF-E6EBF7E216CC}" presName="bgRect" presStyleLbl="bgShp" presStyleIdx="1" presStyleCnt="5"/>
      <dgm:spPr/>
    </dgm:pt>
    <dgm:pt modelId="{DEAFB7EB-09E8-4D2A-9FD7-B1BCBA4045DD}" type="pres">
      <dgm:prSet presAssocID="{19616C73-7CC7-497A-95FF-E6EBF7E216C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ABEBBFED-6A71-43FA-98D6-D619A392643A}" type="pres">
      <dgm:prSet presAssocID="{19616C73-7CC7-497A-95FF-E6EBF7E216CC}" presName="spaceRect" presStyleCnt="0"/>
      <dgm:spPr/>
    </dgm:pt>
    <dgm:pt modelId="{1DCE00F6-29CB-4AA6-85D3-BFE1F7A4029E}" type="pres">
      <dgm:prSet presAssocID="{19616C73-7CC7-497A-95FF-E6EBF7E216CC}" presName="parTx" presStyleLbl="revTx" presStyleIdx="1" presStyleCnt="5">
        <dgm:presLayoutVars>
          <dgm:chMax val="0"/>
          <dgm:chPref val="0"/>
        </dgm:presLayoutVars>
      </dgm:prSet>
      <dgm:spPr/>
    </dgm:pt>
    <dgm:pt modelId="{5B6E6CA7-FC61-4CA6-9DA8-4549EE7F7EF4}" type="pres">
      <dgm:prSet presAssocID="{DDDE34B1-8628-4FF1-85AC-A84C3AE2D415}" presName="sibTrans" presStyleCnt="0"/>
      <dgm:spPr/>
    </dgm:pt>
    <dgm:pt modelId="{8F2654D8-F0C5-4289-A054-4D6758AB6665}" type="pres">
      <dgm:prSet presAssocID="{1784288E-248F-4CBB-A95F-CD960F5F26EA}" presName="compNode" presStyleCnt="0"/>
      <dgm:spPr/>
    </dgm:pt>
    <dgm:pt modelId="{0F24E1A9-66DA-4EFF-B322-2AC21717CDCD}" type="pres">
      <dgm:prSet presAssocID="{1784288E-248F-4CBB-A95F-CD960F5F26EA}" presName="bgRect" presStyleLbl="bgShp" presStyleIdx="2" presStyleCnt="5"/>
      <dgm:spPr/>
    </dgm:pt>
    <dgm:pt modelId="{44832D48-8A6B-4E6F-BD1B-951F8879702A}" type="pres">
      <dgm:prSet presAssocID="{1784288E-248F-4CBB-A95F-CD960F5F26E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A82FA548-C48C-4C4E-B7DB-6A2D396F822E}" type="pres">
      <dgm:prSet presAssocID="{1784288E-248F-4CBB-A95F-CD960F5F26EA}" presName="spaceRect" presStyleCnt="0"/>
      <dgm:spPr/>
    </dgm:pt>
    <dgm:pt modelId="{B0FAA2CF-8803-4D2F-8186-B4A09675928A}" type="pres">
      <dgm:prSet presAssocID="{1784288E-248F-4CBB-A95F-CD960F5F26EA}" presName="parTx" presStyleLbl="revTx" presStyleIdx="2" presStyleCnt="5">
        <dgm:presLayoutVars>
          <dgm:chMax val="0"/>
          <dgm:chPref val="0"/>
        </dgm:presLayoutVars>
      </dgm:prSet>
      <dgm:spPr/>
    </dgm:pt>
    <dgm:pt modelId="{3230DD71-175D-4E21-A624-14612065F889}" type="pres">
      <dgm:prSet presAssocID="{0D8D847B-A50A-4C95-ADC4-61FE70DFF1EB}" presName="sibTrans" presStyleCnt="0"/>
      <dgm:spPr/>
    </dgm:pt>
    <dgm:pt modelId="{1B19DE1F-14CE-4C9D-97BC-6C7672C4B3F7}" type="pres">
      <dgm:prSet presAssocID="{54BA7C6A-4BA7-452A-A2EA-04536A3D50E1}" presName="compNode" presStyleCnt="0"/>
      <dgm:spPr/>
    </dgm:pt>
    <dgm:pt modelId="{CE72E95E-2961-48C5-BE57-13F9B14E336D}" type="pres">
      <dgm:prSet presAssocID="{54BA7C6A-4BA7-452A-A2EA-04536A3D50E1}" presName="bgRect" presStyleLbl="bgShp" presStyleIdx="3" presStyleCnt="5"/>
      <dgm:spPr/>
    </dgm:pt>
    <dgm:pt modelId="{0606C7F7-2E15-44D7-B46D-E190A9778C7F}" type="pres">
      <dgm:prSet presAssocID="{54BA7C6A-4BA7-452A-A2EA-04536A3D50E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A14D0AB-C47B-4D4B-8E74-B80516DB8319}" type="pres">
      <dgm:prSet presAssocID="{54BA7C6A-4BA7-452A-A2EA-04536A3D50E1}" presName="spaceRect" presStyleCnt="0"/>
      <dgm:spPr/>
    </dgm:pt>
    <dgm:pt modelId="{77396F3F-C0DC-40B2-A676-22D80407890E}" type="pres">
      <dgm:prSet presAssocID="{54BA7C6A-4BA7-452A-A2EA-04536A3D50E1}" presName="parTx" presStyleLbl="revTx" presStyleIdx="3" presStyleCnt="5">
        <dgm:presLayoutVars>
          <dgm:chMax val="0"/>
          <dgm:chPref val="0"/>
        </dgm:presLayoutVars>
      </dgm:prSet>
      <dgm:spPr/>
    </dgm:pt>
    <dgm:pt modelId="{EC408EB8-69FD-4D7E-802A-82C96821339B}" type="pres">
      <dgm:prSet presAssocID="{CAD9493C-D14A-4211-A379-2F7C7A908EEE}" presName="sibTrans" presStyleCnt="0"/>
      <dgm:spPr/>
    </dgm:pt>
    <dgm:pt modelId="{A662D30A-B8CE-4A31-B92C-22BF737B4FD0}" type="pres">
      <dgm:prSet presAssocID="{C2EC4ACE-0133-42C3-9871-49846691B9DD}" presName="compNode" presStyleCnt="0"/>
      <dgm:spPr/>
    </dgm:pt>
    <dgm:pt modelId="{8F25F4B9-3572-4FCF-8803-4F9736A46897}" type="pres">
      <dgm:prSet presAssocID="{C2EC4ACE-0133-42C3-9871-49846691B9DD}" presName="bgRect" presStyleLbl="bgShp" presStyleIdx="4" presStyleCnt="5"/>
      <dgm:spPr/>
    </dgm:pt>
    <dgm:pt modelId="{79BDA99E-E64C-46F7-AFA7-70EABC75D5DA}" type="pres">
      <dgm:prSet presAssocID="{C2EC4ACE-0133-42C3-9871-49846691B9D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90B1C41D-8B10-4DD2-A0E1-419607145022}" type="pres">
      <dgm:prSet presAssocID="{C2EC4ACE-0133-42C3-9871-49846691B9DD}" presName="spaceRect" presStyleCnt="0"/>
      <dgm:spPr/>
    </dgm:pt>
    <dgm:pt modelId="{BA16D4F9-CD14-45BD-8587-15705A704842}" type="pres">
      <dgm:prSet presAssocID="{C2EC4ACE-0133-42C3-9871-49846691B9D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433F30A-48B4-4B7D-B627-731218D03469}" srcId="{6E2573CA-1D97-43B5-8DB0-07361D54DAEC}" destId="{C2EC4ACE-0133-42C3-9871-49846691B9DD}" srcOrd="4" destOrd="0" parTransId="{B94A20B4-827B-4E71-9C50-9AB808B45624}" sibTransId="{6EF765FC-1556-4578-825B-6FA854FE27BE}"/>
    <dgm:cxn modelId="{85A28115-921A-4683-B009-A3904629D1EE}" srcId="{6E2573CA-1D97-43B5-8DB0-07361D54DAEC}" destId="{76C3CD8F-406B-4086-B455-8B45CCD30739}" srcOrd="0" destOrd="0" parTransId="{D45A42B0-8AE3-456F-8506-A6C7A704D5B5}" sibTransId="{F0332CDE-48EA-47AF-BB0C-11EC8E5DAB90}"/>
    <dgm:cxn modelId="{6AEB0431-C446-4EDB-B124-5EE9F303D5AA}" srcId="{6E2573CA-1D97-43B5-8DB0-07361D54DAEC}" destId="{19616C73-7CC7-497A-95FF-E6EBF7E216CC}" srcOrd="1" destOrd="0" parTransId="{C82DDAFA-6A76-4E26-BED2-C354F3898351}" sibTransId="{DDDE34B1-8628-4FF1-85AC-A84C3AE2D415}"/>
    <dgm:cxn modelId="{D02B3D3E-D145-4AF9-9FDB-854B82611723}" type="presOf" srcId="{76C3CD8F-406B-4086-B455-8B45CCD30739}" destId="{71DBF125-6A9A-45DC-B052-49C5B9A5B202}" srcOrd="0" destOrd="0" presId="urn:microsoft.com/office/officeart/2018/2/layout/IconVerticalSolidList"/>
    <dgm:cxn modelId="{9291097B-4FF8-4A52-BC23-0760D9CFFEAC}" type="presOf" srcId="{54BA7C6A-4BA7-452A-A2EA-04536A3D50E1}" destId="{77396F3F-C0DC-40B2-A676-22D80407890E}" srcOrd="0" destOrd="0" presId="urn:microsoft.com/office/officeart/2018/2/layout/IconVerticalSolidList"/>
    <dgm:cxn modelId="{EFC25792-096B-4982-8A83-148B3F3F8207}" type="presOf" srcId="{C2EC4ACE-0133-42C3-9871-49846691B9DD}" destId="{BA16D4F9-CD14-45BD-8587-15705A704842}" srcOrd="0" destOrd="0" presId="urn:microsoft.com/office/officeart/2018/2/layout/IconVerticalSolidList"/>
    <dgm:cxn modelId="{5F73C195-5B0A-493A-9725-3BA1E4118A0F}" type="presOf" srcId="{1784288E-248F-4CBB-A95F-CD960F5F26EA}" destId="{B0FAA2CF-8803-4D2F-8186-B4A09675928A}" srcOrd="0" destOrd="0" presId="urn:microsoft.com/office/officeart/2018/2/layout/IconVerticalSolidList"/>
    <dgm:cxn modelId="{A2334EA9-0F22-44DD-AC7F-AF4450CC92BD}" type="presOf" srcId="{6E2573CA-1D97-43B5-8DB0-07361D54DAEC}" destId="{BCCAA4CD-6C1E-4572-BAFF-6F218CACD5A9}" srcOrd="0" destOrd="0" presId="urn:microsoft.com/office/officeart/2018/2/layout/IconVerticalSolidList"/>
    <dgm:cxn modelId="{77D280D3-B40A-463B-8608-1AF60BE585F2}" type="presOf" srcId="{19616C73-7CC7-497A-95FF-E6EBF7E216CC}" destId="{1DCE00F6-29CB-4AA6-85D3-BFE1F7A4029E}" srcOrd="0" destOrd="0" presId="urn:microsoft.com/office/officeart/2018/2/layout/IconVerticalSolidList"/>
    <dgm:cxn modelId="{36548AE1-61A3-4459-A840-FA4D096D6632}" srcId="{6E2573CA-1D97-43B5-8DB0-07361D54DAEC}" destId="{54BA7C6A-4BA7-452A-A2EA-04536A3D50E1}" srcOrd="3" destOrd="0" parTransId="{01EDD5FD-4AC9-4C1C-AD79-A5DE94A54531}" sibTransId="{CAD9493C-D14A-4211-A379-2F7C7A908EEE}"/>
    <dgm:cxn modelId="{8617C9E9-24E8-4B78-A119-CBA3BB8B5A13}" srcId="{6E2573CA-1D97-43B5-8DB0-07361D54DAEC}" destId="{1784288E-248F-4CBB-A95F-CD960F5F26EA}" srcOrd="2" destOrd="0" parTransId="{3CFD09FD-9142-4591-9966-B387DCC50D51}" sibTransId="{0D8D847B-A50A-4C95-ADC4-61FE70DFF1EB}"/>
    <dgm:cxn modelId="{18047AA3-9E22-4ED2-B3E1-03636AEA359B}" type="presParOf" srcId="{BCCAA4CD-6C1E-4572-BAFF-6F218CACD5A9}" destId="{B56F306C-5216-473C-B5ED-179B26D08AC2}" srcOrd="0" destOrd="0" presId="urn:microsoft.com/office/officeart/2018/2/layout/IconVerticalSolidList"/>
    <dgm:cxn modelId="{B9B0EAAE-FD6F-4A14-8B06-AAA47D1B5855}" type="presParOf" srcId="{B56F306C-5216-473C-B5ED-179B26D08AC2}" destId="{C64BEFAC-23F8-453A-8FBC-7C50E7EF6861}" srcOrd="0" destOrd="0" presId="urn:microsoft.com/office/officeart/2018/2/layout/IconVerticalSolidList"/>
    <dgm:cxn modelId="{C7ACE65E-D596-4D6C-938D-B1076ACBA66B}" type="presParOf" srcId="{B56F306C-5216-473C-B5ED-179B26D08AC2}" destId="{6BB811F9-E1F2-4DB8-AF83-037A9ADCDD93}" srcOrd="1" destOrd="0" presId="urn:microsoft.com/office/officeart/2018/2/layout/IconVerticalSolidList"/>
    <dgm:cxn modelId="{782CF2DD-20F1-47E0-804E-C08AB053FBD9}" type="presParOf" srcId="{B56F306C-5216-473C-B5ED-179B26D08AC2}" destId="{80208CD8-5624-4FD4-A703-FD2B58D04022}" srcOrd="2" destOrd="0" presId="urn:microsoft.com/office/officeart/2018/2/layout/IconVerticalSolidList"/>
    <dgm:cxn modelId="{6234DE38-B2AE-4988-A402-909AEDB37A00}" type="presParOf" srcId="{B56F306C-5216-473C-B5ED-179B26D08AC2}" destId="{71DBF125-6A9A-45DC-B052-49C5B9A5B202}" srcOrd="3" destOrd="0" presId="urn:microsoft.com/office/officeart/2018/2/layout/IconVerticalSolidList"/>
    <dgm:cxn modelId="{38318013-4A0B-4C36-8CEF-B4CFBB3091E1}" type="presParOf" srcId="{BCCAA4CD-6C1E-4572-BAFF-6F218CACD5A9}" destId="{70A011B4-BC00-4178-8F6B-BC5CF7DC006E}" srcOrd="1" destOrd="0" presId="urn:microsoft.com/office/officeart/2018/2/layout/IconVerticalSolidList"/>
    <dgm:cxn modelId="{9D818B49-5F5D-4017-BD64-4F64F89580D1}" type="presParOf" srcId="{BCCAA4CD-6C1E-4572-BAFF-6F218CACD5A9}" destId="{209FC8A0-5EAF-4C6F-B7D6-4F951F3525CD}" srcOrd="2" destOrd="0" presId="urn:microsoft.com/office/officeart/2018/2/layout/IconVerticalSolidList"/>
    <dgm:cxn modelId="{1AA4ED16-DDB5-43CD-BF35-7AD583C8F13A}" type="presParOf" srcId="{209FC8A0-5EAF-4C6F-B7D6-4F951F3525CD}" destId="{57E75B3D-2C69-4E83-975B-CA3F1786EFB0}" srcOrd="0" destOrd="0" presId="urn:microsoft.com/office/officeart/2018/2/layout/IconVerticalSolidList"/>
    <dgm:cxn modelId="{C1BF7C5C-938A-43D4-B285-F6D9D886813A}" type="presParOf" srcId="{209FC8A0-5EAF-4C6F-B7D6-4F951F3525CD}" destId="{DEAFB7EB-09E8-4D2A-9FD7-B1BCBA4045DD}" srcOrd="1" destOrd="0" presId="urn:microsoft.com/office/officeart/2018/2/layout/IconVerticalSolidList"/>
    <dgm:cxn modelId="{93E51D95-20FB-4B09-8A18-992B6173F278}" type="presParOf" srcId="{209FC8A0-5EAF-4C6F-B7D6-4F951F3525CD}" destId="{ABEBBFED-6A71-43FA-98D6-D619A392643A}" srcOrd="2" destOrd="0" presId="urn:microsoft.com/office/officeart/2018/2/layout/IconVerticalSolidList"/>
    <dgm:cxn modelId="{F31CFB8F-B43E-4843-BDFB-D73997788806}" type="presParOf" srcId="{209FC8A0-5EAF-4C6F-B7D6-4F951F3525CD}" destId="{1DCE00F6-29CB-4AA6-85D3-BFE1F7A4029E}" srcOrd="3" destOrd="0" presId="urn:microsoft.com/office/officeart/2018/2/layout/IconVerticalSolidList"/>
    <dgm:cxn modelId="{48B46A5D-8592-4067-90B0-B88372030B73}" type="presParOf" srcId="{BCCAA4CD-6C1E-4572-BAFF-6F218CACD5A9}" destId="{5B6E6CA7-FC61-4CA6-9DA8-4549EE7F7EF4}" srcOrd="3" destOrd="0" presId="urn:microsoft.com/office/officeart/2018/2/layout/IconVerticalSolidList"/>
    <dgm:cxn modelId="{09B5C650-F9CF-49FA-B101-FDD3C57F4B04}" type="presParOf" srcId="{BCCAA4CD-6C1E-4572-BAFF-6F218CACD5A9}" destId="{8F2654D8-F0C5-4289-A054-4D6758AB6665}" srcOrd="4" destOrd="0" presId="urn:microsoft.com/office/officeart/2018/2/layout/IconVerticalSolidList"/>
    <dgm:cxn modelId="{63E7CDEA-88E9-4707-8714-E94D0C42FAA8}" type="presParOf" srcId="{8F2654D8-F0C5-4289-A054-4D6758AB6665}" destId="{0F24E1A9-66DA-4EFF-B322-2AC21717CDCD}" srcOrd="0" destOrd="0" presId="urn:microsoft.com/office/officeart/2018/2/layout/IconVerticalSolidList"/>
    <dgm:cxn modelId="{3C62B30F-6D1B-449F-A196-7AEA6A51B451}" type="presParOf" srcId="{8F2654D8-F0C5-4289-A054-4D6758AB6665}" destId="{44832D48-8A6B-4E6F-BD1B-951F8879702A}" srcOrd="1" destOrd="0" presId="urn:microsoft.com/office/officeart/2018/2/layout/IconVerticalSolidList"/>
    <dgm:cxn modelId="{99ABF053-2854-46EF-A191-0DF224EF7BCA}" type="presParOf" srcId="{8F2654D8-F0C5-4289-A054-4D6758AB6665}" destId="{A82FA548-C48C-4C4E-B7DB-6A2D396F822E}" srcOrd="2" destOrd="0" presId="urn:microsoft.com/office/officeart/2018/2/layout/IconVerticalSolidList"/>
    <dgm:cxn modelId="{0DE79F4F-5DDD-4642-A9B8-0E9CC001C3F9}" type="presParOf" srcId="{8F2654D8-F0C5-4289-A054-4D6758AB6665}" destId="{B0FAA2CF-8803-4D2F-8186-B4A09675928A}" srcOrd="3" destOrd="0" presId="urn:microsoft.com/office/officeart/2018/2/layout/IconVerticalSolidList"/>
    <dgm:cxn modelId="{0777F440-7B74-41B5-BDE5-032540C2F1C2}" type="presParOf" srcId="{BCCAA4CD-6C1E-4572-BAFF-6F218CACD5A9}" destId="{3230DD71-175D-4E21-A624-14612065F889}" srcOrd="5" destOrd="0" presId="urn:microsoft.com/office/officeart/2018/2/layout/IconVerticalSolidList"/>
    <dgm:cxn modelId="{137E8249-4FC2-4628-8438-EF77A31BFF2A}" type="presParOf" srcId="{BCCAA4CD-6C1E-4572-BAFF-6F218CACD5A9}" destId="{1B19DE1F-14CE-4C9D-97BC-6C7672C4B3F7}" srcOrd="6" destOrd="0" presId="urn:microsoft.com/office/officeart/2018/2/layout/IconVerticalSolidList"/>
    <dgm:cxn modelId="{C4CA9FC8-BFD1-48D5-AF49-0CFBA10F97BC}" type="presParOf" srcId="{1B19DE1F-14CE-4C9D-97BC-6C7672C4B3F7}" destId="{CE72E95E-2961-48C5-BE57-13F9B14E336D}" srcOrd="0" destOrd="0" presId="urn:microsoft.com/office/officeart/2018/2/layout/IconVerticalSolidList"/>
    <dgm:cxn modelId="{40FE6936-E0DF-425E-AF98-E9428725BB6F}" type="presParOf" srcId="{1B19DE1F-14CE-4C9D-97BC-6C7672C4B3F7}" destId="{0606C7F7-2E15-44D7-B46D-E190A9778C7F}" srcOrd="1" destOrd="0" presId="urn:microsoft.com/office/officeart/2018/2/layout/IconVerticalSolidList"/>
    <dgm:cxn modelId="{A6BBD816-1BAD-4237-A4B0-B15823E7AACF}" type="presParOf" srcId="{1B19DE1F-14CE-4C9D-97BC-6C7672C4B3F7}" destId="{CA14D0AB-C47B-4D4B-8E74-B80516DB8319}" srcOrd="2" destOrd="0" presId="urn:microsoft.com/office/officeart/2018/2/layout/IconVerticalSolidList"/>
    <dgm:cxn modelId="{078B5882-1B2A-4822-9031-60ED2B000AFA}" type="presParOf" srcId="{1B19DE1F-14CE-4C9D-97BC-6C7672C4B3F7}" destId="{77396F3F-C0DC-40B2-A676-22D80407890E}" srcOrd="3" destOrd="0" presId="urn:microsoft.com/office/officeart/2018/2/layout/IconVerticalSolidList"/>
    <dgm:cxn modelId="{12A2BE52-0BA5-45CE-8983-A178C594FB00}" type="presParOf" srcId="{BCCAA4CD-6C1E-4572-BAFF-6F218CACD5A9}" destId="{EC408EB8-69FD-4D7E-802A-82C96821339B}" srcOrd="7" destOrd="0" presId="urn:microsoft.com/office/officeart/2018/2/layout/IconVerticalSolidList"/>
    <dgm:cxn modelId="{FBF367F0-CF0E-4478-AAFC-0DA5A44F9E33}" type="presParOf" srcId="{BCCAA4CD-6C1E-4572-BAFF-6F218CACD5A9}" destId="{A662D30A-B8CE-4A31-B92C-22BF737B4FD0}" srcOrd="8" destOrd="0" presId="urn:microsoft.com/office/officeart/2018/2/layout/IconVerticalSolidList"/>
    <dgm:cxn modelId="{94CBB7D9-CB00-44F4-B5EA-6FC1E64950A2}" type="presParOf" srcId="{A662D30A-B8CE-4A31-B92C-22BF737B4FD0}" destId="{8F25F4B9-3572-4FCF-8803-4F9736A46897}" srcOrd="0" destOrd="0" presId="urn:microsoft.com/office/officeart/2018/2/layout/IconVerticalSolidList"/>
    <dgm:cxn modelId="{D831C1B2-C95E-4175-96C7-0886C2F16E6A}" type="presParOf" srcId="{A662D30A-B8CE-4A31-B92C-22BF737B4FD0}" destId="{79BDA99E-E64C-46F7-AFA7-70EABC75D5DA}" srcOrd="1" destOrd="0" presId="urn:microsoft.com/office/officeart/2018/2/layout/IconVerticalSolidList"/>
    <dgm:cxn modelId="{599B8154-640B-41CD-89FD-DB331A36B443}" type="presParOf" srcId="{A662D30A-B8CE-4A31-B92C-22BF737B4FD0}" destId="{90B1C41D-8B10-4DD2-A0E1-419607145022}" srcOrd="2" destOrd="0" presId="urn:microsoft.com/office/officeart/2018/2/layout/IconVerticalSolidList"/>
    <dgm:cxn modelId="{3C8E27BD-2EE9-4EE0-88AE-B0C9E6B42112}" type="presParOf" srcId="{A662D30A-B8CE-4A31-B92C-22BF737B4FD0}" destId="{BA16D4F9-CD14-45BD-8587-15705A7048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4E64D-398F-41DD-BB7B-CE6F2A3DA1FA}">
      <dsp:nvSpPr>
        <dsp:cNvPr id="0" name=""/>
        <dsp:cNvSpPr/>
      </dsp:nvSpPr>
      <dsp:spPr>
        <a:xfrm>
          <a:off x="0" y="2562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D443C6-A338-4A56-AFBD-2E3B0B52439F}">
      <dsp:nvSpPr>
        <dsp:cNvPr id="0" name=""/>
        <dsp:cNvSpPr/>
      </dsp:nvSpPr>
      <dsp:spPr>
        <a:xfrm>
          <a:off x="0" y="2562"/>
          <a:ext cx="5914209" cy="174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dirty="0">
              <a:latin typeface="Comic Sans MS" panose="030F0702030302020204" pitchFamily="66" charset="0"/>
            </a:rPr>
            <a:t>For students considering studying accounting, actuarial studies or finance after the Leaving Cert it would be unwise to leave accounting out of their subject choice. </a:t>
          </a:r>
          <a:endParaRPr lang="en-US" sz="2100" kern="1200" dirty="0">
            <a:latin typeface="Comic Sans MS" panose="030F0702030302020204" pitchFamily="66" charset="0"/>
          </a:endParaRPr>
        </a:p>
      </dsp:txBody>
      <dsp:txXfrm>
        <a:off x="0" y="2562"/>
        <a:ext cx="5914209" cy="1747843"/>
      </dsp:txXfrm>
    </dsp:sp>
    <dsp:sp modelId="{9188AD09-246E-4098-9D02-DB9A792A6B1B}">
      <dsp:nvSpPr>
        <dsp:cNvPr id="0" name=""/>
        <dsp:cNvSpPr/>
      </dsp:nvSpPr>
      <dsp:spPr>
        <a:xfrm>
          <a:off x="0" y="1750406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FB0770-7912-48E5-BCB7-886F2353FE96}">
      <dsp:nvSpPr>
        <dsp:cNvPr id="0" name=""/>
        <dsp:cNvSpPr/>
      </dsp:nvSpPr>
      <dsp:spPr>
        <a:xfrm>
          <a:off x="0" y="1750406"/>
          <a:ext cx="5914209" cy="174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>
              <a:latin typeface="Comic Sans MS" panose="030F0702030302020204" pitchFamily="66" charset="0"/>
            </a:rPr>
            <a:t>It is also be an important subject choice for those thinking of starting their own business.</a:t>
          </a:r>
          <a:endParaRPr lang="en-US" sz="2100" kern="1200">
            <a:latin typeface="Comic Sans MS" panose="030F0702030302020204" pitchFamily="66" charset="0"/>
          </a:endParaRPr>
        </a:p>
      </dsp:txBody>
      <dsp:txXfrm>
        <a:off x="0" y="1750406"/>
        <a:ext cx="5914209" cy="1747843"/>
      </dsp:txXfrm>
    </dsp:sp>
    <dsp:sp modelId="{C35EBEAE-A300-4291-8B53-9C526FE29C3E}">
      <dsp:nvSpPr>
        <dsp:cNvPr id="0" name=""/>
        <dsp:cNvSpPr/>
      </dsp:nvSpPr>
      <dsp:spPr>
        <a:xfrm>
          <a:off x="0" y="3498250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D5A0C7-EA55-448F-8C30-51AC046BD77F}">
      <dsp:nvSpPr>
        <dsp:cNvPr id="0" name=""/>
        <dsp:cNvSpPr/>
      </dsp:nvSpPr>
      <dsp:spPr>
        <a:xfrm>
          <a:off x="0" y="3498250"/>
          <a:ext cx="5914209" cy="174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>
              <a:latin typeface="Comic Sans MS" panose="030F0702030302020204" pitchFamily="66" charset="0"/>
            </a:rPr>
            <a:t>It is recommended if Accountancy is the career path you want to follow.</a:t>
          </a:r>
          <a:endParaRPr lang="en-US" sz="2100" kern="1200">
            <a:latin typeface="Comic Sans MS" panose="030F0702030302020204" pitchFamily="66" charset="0"/>
          </a:endParaRPr>
        </a:p>
      </dsp:txBody>
      <dsp:txXfrm>
        <a:off x="0" y="3498250"/>
        <a:ext cx="5914209" cy="1747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2F7E9-E6BC-4674-9B5D-14824DD3B5B3}">
      <dsp:nvSpPr>
        <dsp:cNvPr id="0" name=""/>
        <dsp:cNvSpPr/>
      </dsp:nvSpPr>
      <dsp:spPr>
        <a:xfrm>
          <a:off x="0" y="2562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483333-CD4D-4D7E-A6C6-135671F0CEDC}">
      <dsp:nvSpPr>
        <dsp:cNvPr id="0" name=""/>
        <dsp:cNvSpPr/>
      </dsp:nvSpPr>
      <dsp:spPr>
        <a:xfrm>
          <a:off x="0" y="2562"/>
          <a:ext cx="5914209" cy="174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dirty="0">
              <a:latin typeface="Comic Sans MS" panose="030F0702030302020204" pitchFamily="66" charset="0"/>
            </a:rPr>
            <a:t>It provides you with the knowledge, understanding and skills in accounting and financial management necessary for managing personal and basic company accounts</a:t>
          </a:r>
          <a:endParaRPr lang="en-US" sz="2100" kern="1200" dirty="0">
            <a:latin typeface="Comic Sans MS" panose="030F0702030302020204" pitchFamily="66" charset="0"/>
          </a:endParaRPr>
        </a:p>
      </dsp:txBody>
      <dsp:txXfrm>
        <a:off x="0" y="2562"/>
        <a:ext cx="5914209" cy="1747843"/>
      </dsp:txXfrm>
    </dsp:sp>
    <dsp:sp modelId="{14B9BACC-180C-48ED-80F8-026F5597CB5B}">
      <dsp:nvSpPr>
        <dsp:cNvPr id="0" name=""/>
        <dsp:cNvSpPr/>
      </dsp:nvSpPr>
      <dsp:spPr>
        <a:xfrm>
          <a:off x="0" y="1750406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496582"/>
                <a:satOff val="288"/>
                <a:lumOff val="2843"/>
                <a:alphaOff val="0"/>
                <a:shade val="74000"/>
                <a:satMod val="130000"/>
                <a:lumMod val="90000"/>
              </a:schemeClr>
              <a:schemeClr val="accent5">
                <a:hueOff val="496582"/>
                <a:satOff val="288"/>
                <a:lumOff val="284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496582"/>
              <a:satOff val="288"/>
              <a:lumOff val="2843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74BE59-BB69-468F-BE95-BD1298776A5C}">
      <dsp:nvSpPr>
        <dsp:cNvPr id="0" name=""/>
        <dsp:cNvSpPr/>
      </dsp:nvSpPr>
      <dsp:spPr>
        <a:xfrm>
          <a:off x="0" y="1750406"/>
          <a:ext cx="5914209" cy="174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dirty="0">
              <a:latin typeface="Comic Sans MS" panose="030F0702030302020204" pitchFamily="66" charset="0"/>
            </a:rPr>
            <a:t>It develops your’ organisational, logical thinking, planning and problem-solving skills for their future life, work and study.</a:t>
          </a:r>
          <a:endParaRPr lang="en-US" sz="2100" kern="1200" dirty="0">
            <a:latin typeface="Comic Sans MS" panose="030F0702030302020204" pitchFamily="66" charset="0"/>
          </a:endParaRPr>
        </a:p>
      </dsp:txBody>
      <dsp:txXfrm>
        <a:off x="0" y="1750406"/>
        <a:ext cx="5914209" cy="1747843"/>
      </dsp:txXfrm>
    </dsp:sp>
    <dsp:sp modelId="{A855B8CC-880B-4A9A-9B3C-6D7698285E52}">
      <dsp:nvSpPr>
        <dsp:cNvPr id="0" name=""/>
        <dsp:cNvSpPr/>
      </dsp:nvSpPr>
      <dsp:spPr>
        <a:xfrm>
          <a:off x="0" y="3498250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993165"/>
                <a:satOff val="576"/>
                <a:lumOff val="5686"/>
                <a:alphaOff val="0"/>
                <a:shade val="74000"/>
                <a:satMod val="130000"/>
                <a:lumMod val="90000"/>
              </a:schemeClr>
              <a:schemeClr val="accent5">
                <a:hueOff val="993165"/>
                <a:satOff val="576"/>
                <a:lumOff val="5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1E692A-34DF-415C-A11B-E84AAA66CFFF}">
      <dsp:nvSpPr>
        <dsp:cNvPr id="0" name=""/>
        <dsp:cNvSpPr/>
      </dsp:nvSpPr>
      <dsp:spPr>
        <a:xfrm>
          <a:off x="0" y="3498250"/>
          <a:ext cx="5914209" cy="174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dirty="0">
              <a:latin typeface="Comic Sans MS" panose="030F0702030302020204" pitchFamily="66" charset="0"/>
            </a:rPr>
            <a:t>It also develops your numeracy skills within the context of business and enterprise</a:t>
          </a:r>
          <a:endParaRPr lang="en-US" sz="2100" kern="1200" dirty="0">
            <a:latin typeface="Comic Sans MS" panose="030F0702030302020204" pitchFamily="66" charset="0"/>
          </a:endParaRPr>
        </a:p>
      </dsp:txBody>
      <dsp:txXfrm>
        <a:off x="0" y="3498250"/>
        <a:ext cx="5914209" cy="17478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DFEFA-508C-4467-B0B7-239CB57EDB05}">
      <dsp:nvSpPr>
        <dsp:cNvPr id="0" name=""/>
        <dsp:cNvSpPr/>
      </dsp:nvSpPr>
      <dsp:spPr>
        <a:xfrm>
          <a:off x="0" y="2562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339722-E737-4797-9AAC-CFACE479AFB2}">
      <dsp:nvSpPr>
        <dsp:cNvPr id="0" name=""/>
        <dsp:cNvSpPr/>
      </dsp:nvSpPr>
      <dsp:spPr>
        <a:xfrm>
          <a:off x="0" y="2562"/>
          <a:ext cx="5914209" cy="174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 dirty="0">
              <a:latin typeface="Comic Sans MS" panose="030F0702030302020204" pitchFamily="66" charset="0"/>
            </a:rPr>
            <a:t>Commonly seen as the mathematical side of business, accounting attracts the more numerate student. (but you don’t need to be good at maths to study Accounting)</a:t>
          </a:r>
          <a:endParaRPr lang="en-US" sz="2300" kern="1200" dirty="0">
            <a:latin typeface="Comic Sans MS" panose="030F0702030302020204" pitchFamily="66" charset="0"/>
          </a:endParaRPr>
        </a:p>
      </dsp:txBody>
      <dsp:txXfrm>
        <a:off x="0" y="2562"/>
        <a:ext cx="5914209" cy="1747843"/>
      </dsp:txXfrm>
    </dsp:sp>
    <dsp:sp modelId="{FCD5E103-CB14-4C81-9781-114D001E1B95}">
      <dsp:nvSpPr>
        <dsp:cNvPr id="0" name=""/>
        <dsp:cNvSpPr/>
      </dsp:nvSpPr>
      <dsp:spPr>
        <a:xfrm>
          <a:off x="0" y="1750406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4C7EF3-7F1D-460E-92ED-15C48B3A9AA9}">
      <dsp:nvSpPr>
        <dsp:cNvPr id="0" name=""/>
        <dsp:cNvSpPr/>
      </dsp:nvSpPr>
      <dsp:spPr>
        <a:xfrm>
          <a:off x="0" y="1750406"/>
          <a:ext cx="5914209" cy="174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>
              <a:latin typeface="Comic Sans MS" panose="030F0702030302020204" pitchFamily="66" charset="0"/>
            </a:rPr>
            <a:t>It teaches you the bookkeeping side of business but delves deeper, teaching you to analyse and interpret the figures.</a:t>
          </a:r>
          <a:endParaRPr lang="en-US" sz="2300" kern="1200">
            <a:latin typeface="Comic Sans MS" panose="030F0702030302020204" pitchFamily="66" charset="0"/>
          </a:endParaRPr>
        </a:p>
      </dsp:txBody>
      <dsp:txXfrm>
        <a:off x="0" y="1750406"/>
        <a:ext cx="5914209" cy="1747843"/>
      </dsp:txXfrm>
    </dsp:sp>
    <dsp:sp modelId="{9E08A7EE-0E70-4D4F-B81B-77040F396613}">
      <dsp:nvSpPr>
        <dsp:cNvPr id="0" name=""/>
        <dsp:cNvSpPr/>
      </dsp:nvSpPr>
      <dsp:spPr>
        <a:xfrm>
          <a:off x="0" y="3498250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62D96C-9D23-4E0A-97E4-810F71BAE9F1}">
      <dsp:nvSpPr>
        <dsp:cNvPr id="0" name=""/>
        <dsp:cNvSpPr/>
      </dsp:nvSpPr>
      <dsp:spPr>
        <a:xfrm>
          <a:off x="0" y="3498250"/>
          <a:ext cx="5914209" cy="174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>
              <a:latin typeface="Comic Sans MS" panose="030F0702030302020204" pitchFamily="66" charset="0"/>
            </a:rPr>
            <a:t>Once you can understand and adhere to the basic rules of accountancy, it is a subject that you can do very well in.</a:t>
          </a:r>
          <a:endParaRPr lang="en-US" sz="2300" kern="1200">
            <a:latin typeface="Comic Sans MS" panose="030F0702030302020204" pitchFamily="66" charset="0"/>
          </a:endParaRPr>
        </a:p>
      </dsp:txBody>
      <dsp:txXfrm>
        <a:off x="0" y="3498250"/>
        <a:ext cx="5914209" cy="17478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02637-3E25-4D64-BE93-99769EB1D9B7}">
      <dsp:nvSpPr>
        <dsp:cNvPr id="0" name=""/>
        <dsp:cNvSpPr/>
      </dsp:nvSpPr>
      <dsp:spPr>
        <a:xfrm>
          <a:off x="0" y="640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C362B6-5C33-4199-9A7E-67F05B5CEE19}">
      <dsp:nvSpPr>
        <dsp:cNvPr id="0" name=""/>
        <dsp:cNvSpPr/>
      </dsp:nvSpPr>
      <dsp:spPr>
        <a:xfrm>
          <a:off x="0" y="640"/>
          <a:ext cx="5914209" cy="104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>
              <a:latin typeface="Comic Sans MS" panose="030F0702030302020204" pitchFamily="66" charset="0"/>
            </a:rPr>
            <a:t>It is concerned with the preparation, recording, extraction, presentation and analysis of financial information for the purpose of making decisions</a:t>
          </a:r>
          <a:endParaRPr lang="en-US" sz="1800" kern="1200" dirty="0">
            <a:latin typeface="Comic Sans MS" panose="030F0702030302020204" pitchFamily="66" charset="0"/>
          </a:endParaRPr>
        </a:p>
      </dsp:txBody>
      <dsp:txXfrm>
        <a:off x="0" y="640"/>
        <a:ext cx="5914209" cy="1049475"/>
      </dsp:txXfrm>
    </dsp:sp>
    <dsp:sp modelId="{1ABAE374-C53E-4AC8-813E-0C0A9F688AEB}">
      <dsp:nvSpPr>
        <dsp:cNvPr id="0" name=""/>
        <dsp:cNvSpPr/>
      </dsp:nvSpPr>
      <dsp:spPr>
        <a:xfrm>
          <a:off x="0" y="1050115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4D3FF8-8CD3-4D1F-8995-03B974D62575}">
      <dsp:nvSpPr>
        <dsp:cNvPr id="0" name=""/>
        <dsp:cNvSpPr/>
      </dsp:nvSpPr>
      <dsp:spPr>
        <a:xfrm>
          <a:off x="0" y="1050115"/>
          <a:ext cx="5914209" cy="104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>
              <a:latin typeface="Comic Sans MS" panose="030F0702030302020204" pitchFamily="66" charset="0"/>
            </a:rPr>
            <a:t>The course also involves a Management Accounting section where you will learn how to analyse business costs and how to prepare budgets.</a:t>
          </a:r>
          <a:endParaRPr lang="en-US" sz="1800" kern="1200" dirty="0">
            <a:latin typeface="Comic Sans MS" panose="030F0702030302020204" pitchFamily="66" charset="0"/>
          </a:endParaRPr>
        </a:p>
      </dsp:txBody>
      <dsp:txXfrm>
        <a:off x="0" y="1050115"/>
        <a:ext cx="5914209" cy="1049475"/>
      </dsp:txXfrm>
    </dsp:sp>
    <dsp:sp modelId="{6966A799-E673-416D-8EB4-9245B2AAA460}">
      <dsp:nvSpPr>
        <dsp:cNvPr id="0" name=""/>
        <dsp:cNvSpPr/>
      </dsp:nvSpPr>
      <dsp:spPr>
        <a:xfrm>
          <a:off x="0" y="2099590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259ADE-4EC4-4480-A69E-2F7EAB98A4A2}">
      <dsp:nvSpPr>
        <dsp:cNvPr id="0" name=""/>
        <dsp:cNvSpPr/>
      </dsp:nvSpPr>
      <dsp:spPr>
        <a:xfrm>
          <a:off x="0" y="2099590"/>
          <a:ext cx="5914209" cy="104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>
              <a:latin typeface="Comic Sans MS" panose="030F0702030302020204" pitchFamily="66" charset="0"/>
            </a:rPr>
            <a:t>Accounting teaches the skills and knowledge needed to understand how a business works.  </a:t>
          </a:r>
          <a:endParaRPr lang="en-US" sz="1800" kern="1200" dirty="0">
            <a:latin typeface="Comic Sans MS" panose="030F0702030302020204" pitchFamily="66" charset="0"/>
          </a:endParaRPr>
        </a:p>
      </dsp:txBody>
      <dsp:txXfrm>
        <a:off x="0" y="2099590"/>
        <a:ext cx="5914209" cy="1049475"/>
      </dsp:txXfrm>
    </dsp:sp>
    <dsp:sp modelId="{E8E94C82-6B0D-4FBE-B386-82E45FCCEF5E}">
      <dsp:nvSpPr>
        <dsp:cNvPr id="0" name=""/>
        <dsp:cNvSpPr/>
      </dsp:nvSpPr>
      <dsp:spPr>
        <a:xfrm>
          <a:off x="0" y="3149066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797B56-622C-45C4-B3D2-B9705EA904C0}">
      <dsp:nvSpPr>
        <dsp:cNvPr id="0" name=""/>
        <dsp:cNvSpPr/>
      </dsp:nvSpPr>
      <dsp:spPr>
        <a:xfrm>
          <a:off x="0" y="3149066"/>
          <a:ext cx="5914209" cy="104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>
              <a:solidFill>
                <a:schemeClr val="tx1"/>
              </a:solidFill>
              <a:latin typeface="Comic Sans MS" panose="030F0702030302020204" pitchFamily="66" charset="0"/>
            </a:rPr>
            <a:t>Accountancy has the highest percentage of H1 grades among the Leaving Cert business subjects and one of the highest among all Leaving Cert subjects. </a:t>
          </a:r>
          <a:endParaRPr lang="en-US" sz="18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0" y="3149066"/>
        <a:ext cx="5914209" cy="1049475"/>
      </dsp:txXfrm>
    </dsp:sp>
    <dsp:sp modelId="{04F03289-AFB6-4E6B-8B12-9E909E36C78A}">
      <dsp:nvSpPr>
        <dsp:cNvPr id="0" name=""/>
        <dsp:cNvSpPr/>
      </dsp:nvSpPr>
      <dsp:spPr>
        <a:xfrm>
          <a:off x="0" y="4198541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B26B7F-25DB-44FC-A5B9-93E7AF458ACA}">
      <dsp:nvSpPr>
        <dsp:cNvPr id="0" name=""/>
        <dsp:cNvSpPr/>
      </dsp:nvSpPr>
      <dsp:spPr>
        <a:xfrm>
          <a:off x="0" y="4198541"/>
          <a:ext cx="5914209" cy="104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>
              <a:latin typeface="Comic Sans MS" panose="030F0702030302020204" pitchFamily="66" charset="0"/>
            </a:rPr>
            <a:t>The syllabus will help you to:</a:t>
          </a:r>
          <a:endParaRPr lang="en-US" sz="1800" kern="1200" dirty="0">
            <a:latin typeface="Comic Sans MS" panose="030F0702030302020204" pitchFamily="66" charset="0"/>
          </a:endParaRPr>
        </a:p>
      </dsp:txBody>
      <dsp:txXfrm>
        <a:off x="0" y="4198541"/>
        <a:ext cx="5914209" cy="10494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D9062-77E2-44EB-8AC9-469F29FDB9BC}">
      <dsp:nvSpPr>
        <dsp:cNvPr id="0" name=""/>
        <dsp:cNvSpPr/>
      </dsp:nvSpPr>
      <dsp:spPr>
        <a:xfrm>
          <a:off x="0" y="0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BE8D61-5794-42F3-AD63-2EF7668663D7}">
      <dsp:nvSpPr>
        <dsp:cNvPr id="0" name=""/>
        <dsp:cNvSpPr/>
      </dsp:nvSpPr>
      <dsp:spPr>
        <a:xfrm>
          <a:off x="0" y="0"/>
          <a:ext cx="5914209" cy="131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>
              <a:latin typeface="Comic Sans MS" panose="030F0702030302020204" pitchFamily="66" charset="0"/>
            </a:rPr>
            <a:t>create awareness of the business environment.</a:t>
          </a:r>
          <a:endParaRPr lang="en-US" sz="1800" kern="1200" dirty="0">
            <a:latin typeface="Comic Sans MS" panose="030F0702030302020204" pitchFamily="66" charset="0"/>
          </a:endParaRPr>
        </a:p>
      </dsp:txBody>
      <dsp:txXfrm>
        <a:off x="0" y="0"/>
        <a:ext cx="5914209" cy="1312164"/>
      </dsp:txXfrm>
    </dsp:sp>
    <dsp:sp modelId="{B4D8180A-2D6C-4047-9FA1-E90E4B0F9F06}">
      <dsp:nvSpPr>
        <dsp:cNvPr id="0" name=""/>
        <dsp:cNvSpPr/>
      </dsp:nvSpPr>
      <dsp:spPr>
        <a:xfrm>
          <a:off x="0" y="1312164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C455C6-AACB-473D-9BD6-F6AE7F2179EA}">
      <dsp:nvSpPr>
        <dsp:cNvPr id="0" name=""/>
        <dsp:cNvSpPr/>
      </dsp:nvSpPr>
      <dsp:spPr>
        <a:xfrm>
          <a:off x="0" y="1312164"/>
          <a:ext cx="5914209" cy="131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>
              <a:latin typeface="Comic Sans MS" panose="030F0702030302020204" pitchFamily="66" charset="0"/>
            </a:rPr>
            <a:t>encourages the development of self-reliance, mental organisation and agility, clear and logical thinking.</a:t>
          </a:r>
          <a:endParaRPr lang="en-US" sz="1800" kern="1200" dirty="0">
            <a:latin typeface="Comic Sans MS" panose="030F0702030302020204" pitchFamily="66" charset="0"/>
          </a:endParaRPr>
        </a:p>
      </dsp:txBody>
      <dsp:txXfrm>
        <a:off x="0" y="1312164"/>
        <a:ext cx="5914209" cy="1312164"/>
      </dsp:txXfrm>
    </dsp:sp>
    <dsp:sp modelId="{E79AE4D4-EBDC-4828-B8E6-8AFAF46AAD90}">
      <dsp:nvSpPr>
        <dsp:cNvPr id="0" name=""/>
        <dsp:cNvSpPr/>
      </dsp:nvSpPr>
      <dsp:spPr>
        <a:xfrm>
          <a:off x="0" y="2624328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E46CCF-2079-45C0-AD86-B5853E93782A}">
      <dsp:nvSpPr>
        <dsp:cNvPr id="0" name=""/>
        <dsp:cNvSpPr/>
      </dsp:nvSpPr>
      <dsp:spPr>
        <a:xfrm>
          <a:off x="0" y="2624328"/>
          <a:ext cx="5914209" cy="131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>
              <a:latin typeface="Comic Sans MS" panose="030F0702030302020204" pitchFamily="66" charset="0"/>
            </a:rPr>
            <a:t>enhance numeracy skills and promote awareness of computations and statistics in the world of business</a:t>
          </a:r>
          <a:endParaRPr lang="en-US" sz="1800" kern="1200" dirty="0">
            <a:latin typeface="Comic Sans MS" panose="030F0702030302020204" pitchFamily="66" charset="0"/>
          </a:endParaRPr>
        </a:p>
      </dsp:txBody>
      <dsp:txXfrm>
        <a:off x="0" y="2624328"/>
        <a:ext cx="5914209" cy="1312164"/>
      </dsp:txXfrm>
    </dsp:sp>
    <dsp:sp modelId="{3767EA90-F542-4D19-9897-157357381D95}">
      <dsp:nvSpPr>
        <dsp:cNvPr id="0" name=""/>
        <dsp:cNvSpPr/>
      </dsp:nvSpPr>
      <dsp:spPr>
        <a:xfrm>
          <a:off x="0" y="3936492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95C14E-E242-4D51-9F0F-6664F3410F5B}">
      <dsp:nvSpPr>
        <dsp:cNvPr id="0" name=""/>
        <dsp:cNvSpPr/>
      </dsp:nvSpPr>
      <dsp:spPr>
        <a:xfrm>
          <a:off x="0" y="3936492"/>
          <a:ext cx="5914209" cy="131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>
              <a:latin typeface="Comic Sans MS" panose="030F0702030302020204" pitchFamily="66" charset="0"/>
            </a:rPr>
            <a:t>expose you to aspects of business and enterprise with a view to career and working life, additional studies in accounting or as a basis for further education</a:t>
          </a:r>
          <a:endParaRPr lang="en-US" sz="1800" kern="1200" dirty="0">
            <a:latin typeface="Comic Sans MS" panose="030F0702030302020204" pitchFamily="66" charset="0"/>
          </a:endParaRPr>
        </a:p>
      </dsp:txBody>
      <dsp:txXfrm>
        <a:off x="0" y="3936492"/>
        <a:ext cx="5914209" cy="13121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D9062-77E2-44EB-8AC9-469F29FDB9BC}">
      <dsp:nvSpPr>
        <dsp:cNvPr id="0" name=""/>
        <dsp:cNvSpPr/>
      </dsp:nvSpPr>
      <dsp:spPr>
        <a:xfrm>
          <a:off x="0" y="0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BE8D61-5794-42F3-AD63-2EF7668663D7}">
      <dsp:nvSpPr>
        <dsp:cNvPr id="0" name=""/>
        <dsp:cNvSpPr/>
      </dsp:nvSpPr>
      <dsp:spPr>
        <a:xfrm>
          <a:off x="0" y="0"/>
          <a:ext cx="5914209" cy="131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>
              <a:latin typeface="Comic Sans MS" panose="030F0702030302020204" pitchFamily="66" charset="0"/>
            </a:rPr>
            <a:t>Financial Statements Preparation, Farm Accounts, Club Accounts, Service Firms Company Accounts, Manufacturing Accounts </a:t>
          </a:r>
          <a:endParaRPr lang="en-US" sz="1900" kern="1200" dirty="0">
            <a:latin typeface="Comic Sans MS" panose="030F0702030302020204" pitchFamily="66" charset="0"/>
          </a:endParaRPr>
        </a:p>
      </dsp:txBody>
      <dsp:txXfrm>
        <a:off x="0" y="0"/>
        <a:ext cx="5914209" cy="1312164"/>
      </dsp:txXfrm>
    </dsp:sp>
    <dsp:sp modelId="{B4D8180A-2D6C-4047-9FA1-E90E4B0F9F06}">
      <dsp:nvSpPr>
        <dsp:cNvPr id="0" name=""/>
        <dsp:cNvSpPr/>
      </dsp:nvSpPr>
      <dsp:spPr>
        <a:xfrm>
          <a:off x="0" y="1312164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C455C6-AACB-473D-9BD6-F6AE7F2179EA}">
      <dsp:nvSpPr>
        <dsp:cNvPr id="0" name=""/>
        <dsp:cNvSpPr/>
      </dsp:nvSpPr>
      <dsp:spPr>
        <a:xfrm>
          <a:off x="0" y="1312164"/>
          <a:ext cx="5914209" cy="131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>
              <a:latin typeface="Comic Sans MS" panose="030F0702030302020204" pitchFamily="66" charset="0"/>
            </a:rPr>
            <a:t>Financial Statements Analysis and Interpretation, Budgeting, Break-even Analysis, Cost Classification, Accounting Theory and Principles</a:t>
          </a:r>
          <a:endParaRPr lang="en-US" sz="1900" kern="1200" dirty="0">
            <a:latin typeface="Comic Sans MS" panose="030F0702030302020204" pitchFamily="66" charset="0"/>
          </a:endParaRPr>
        </a:p>
      </dsp:txBody>
      <dsp:txXfrm>
        <a:off x="0" y="1312164"/>
        <a:ext cx="5914209" cy="1312164"/>
      </dsp:txXfrm>
    </dsp:sp>
    <dsp:sp modelId="{E79AE4D4-EBDC-4828-B8E6-8AFAF46AAD90}">
      <dsp:nvSpPr>
        <dsp:cNvPr id="0" name=""/>
        <dsp:cNvSpPr/>
      </dsp:nvSpPr>
      <dsp:spPr>
        <a:xfrm>
          <a:off x="0" y="2624328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E46CCF-2079-45C0-AD86-B5853E93782A}">
      <dsp:nvSpPr>
        <dsp:cNvPr id="0" name=""/>
        <dsp:cNvSpPr/>
      </dsp:nvSpPr>
      <dsp:spPr>
        <a:xfrm>
          <a:off x="0" y="2624328"/>
          <a:ext cx="5914209" cy="131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omic Sans MS" panose="030F0702030302020204" pitchFamily="66" charset="0"/>
            </a:rPr>
            <a:t>Control Accounts, Incomplete Records, Cash flow statements</a:t>
          </a:r>
        </a:p>
      </dsp:txBody>
      <dsp:txXfrm>
        <a:off x="0" y="2624328"/>
        <a:ext cx="5914209" cy="1312164"/>
      </dsp:txXfrm>
    </dsp:sp>
    <dsp:sp modelId="{3767EA90-F542-4D19-9897-157357381D95}">
      <dsp:nvSpPr>
        <dsp:cNvPr id="0" name=""/>
        <dsp:cNvSpPr/>
      </dsp:nvSpPr>
      <dsp:spPr>
        <a:xfrm>
          <a:off x="0" y="3936492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95C14E-E242-4D51-9F0F-6664F3410F5B}">
      <dsp:nvSpPr>
        <dsp:cNvPr id="0" name=""/>
        <dsp:cNvSpPr/>
      </dsp:nvSpPr>
      <dsp:spPr>
        <a:xfrm>
          <a:off x="0" y="3936492"/>
          <a:ext cx="5914209" cy="131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>
            <a:latin typeface="Comic Sans MS" panose="030F0702030302020204" pitchFamily="66" charset="0"/>
          </a:endParaRPr>
        </a:p>
      </dsp:txBody>
      <dsp:txXfrm>
        <a:off x="0" y="3936492"/>
        <a:ext cx="5914209" cy="13121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086E4-1E79-4144-9AFB-B89078CE6133}">
      <dsp:nvSpPr>
        <dsp:cNvPr id="0" name=""/>
        <dsp:cNvSpPr/>
      </dsp:nvSpPr>
      <dsp:spPr>
        <a:xfrm>
          <a:off x="0" y="640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F70F87-04A0-46D0-B06E-F25DD0D654A3}">
      <dsp:nvSpPr>
        <dsp:cNvPr id="0" name=""/>
        <dsp:cNvSpPr/>
      </dsp:nvSpPr>
      <dsp:spPr>
        <a:xfrm>
          <a:off x="0" y="640"/>
          <a:ext cx="5914209" cy="58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omic Sans MS" panose="030F0702030302020204" pitchFamily="66" charset="0"/>
            </a:rPr>
            <a:t>Accounting</a:t>
          </a:r>
        </a:p>
      </dsp:txBody>
      <dsp:txXfrm>
        <a:off x="0" y="640"/>
        <a:ext cx="5914209" cy="583041"/>
      </dsp:txXfrm>
    </dsp:sp>
    <dsp:sp modelId="{069E879A-2729-4BA8-B58B-50AE47296B94}">
      <dsp:nvSpPr>
        <dsp:cNvPr id="0" name=""/>
        <dsp:cNvSpPr/>
      </dsp:nvSpPr>
      <dsp:spPr>
        <a:xfrm>
          <a:off x="0" y="583682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C6A1C6-AACA-415F-A128-F4DD0D9002CE}">
      <dsp:nvSpPr>
        <dsp:cNvPr id="0" name=""/>
        <dsp:cNvSpPr/>
      </dsp:nvSpPr>
      <dsp:spPr>
        <a:xfrm>
          <a:off x="0" y="583682"/>
          <a:ext cx="5914209" cy="58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b="0" i="0" kern="1200">
              <a:latin typeface="Comic Sans MS" panose="030F0702030302020204" pitchFamily="66" charset="0"/>
            </a:rPr>
            <a:t>Actuarial Studies</a:t>
          </a:r>
          <a:endParaRPr lang="en-US" sz="2400" kern="1200">
            <a:latin typeface="Comic Sans MS" panose="030F0702030302020204" pitchFamily="66" charset="0"/>
          </a:endParaRPr>
        </a:p>
      </dsp:txBody>
      <dsp:txXfrm>
        <a:off x="0" y="583682"/>
        <a:ext cx="5914209" cy="583041"/>
      </dsp:txXfrm>
    </dsp:sp>
    <dsp:sp modelId="{03D6C903-BAF2-4224-8F80-B00DBB7216AE}">
      <dsp:nvSpPr>
        <dsp:cNvPr id="0" name=""/>
        <dsp:cNvSpPr/>
      </dsp:nvSpPr>
      <dsp:spPr>
        <a:xfrm>
          <a:off x="0" y="1166724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587420-0ADC-4740-BD20-283F7B7F359C}">
      <dsp:nvSpPr>
        <dsp:cNvPr id="0" name=""/>
        <dsp:cNvSpPr/>
      </dsp:nvSpPr>
      <dsp:spPr>
        <a:xfrm>
          <a:off x="0" y="1166724"/>
          <a:ext cx="5914209" cy="58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b="0" i="0" kern="1200">
              <a:latin typeface="Comic Sans MS" panose="030F0702030302020204" pitchFamily="66" charset="0"/>
            </a:rPr>
            <a:t>Marketing</a:t>
          </a:r>
          <a:endParaRPr lang="en-US" sz="2400" kern="1200">
            <a:latin typeface="Comic Sans MS" panose="030F0702030302020204" pitchFamily="66" charset="0"/>
          </a:endParaRPr>
        </a:p>
      </dsp:txBody>
      <dsp:txXfrm>
        <a:off x="0" y="1166724"/>
        <a:ext cx="5914209" cy="583041"/>
      </dsp:txXfrm>
    </dsp:sp>
    <dsp:sp modelId="{7F144227-C18B-451A-93E7-78E52B5F2DD4}">
      <dsp:nvSpPr>
        <dsp:cNvPr id="0" name=""/>
        <dsp:cNvSpPr/>
      </dsp:nvSpPr>
      <dsp:spPr>
        <a:xfrm>
          <a:off x="0" y="1749765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BF2278-F7EB-463C-A2FB-2C5CD47FFAF0}">
      <dsp:nvSpPr>
        <dsp:cNvPr id="0" name=""/>
        <dsp:cNvSpPr/>
      </dsp:nvSpPr>
      <dsp:spPr>
        <a:xfrm>
          <a:off x="0" y="1749765"/>
          <a:ext cx="5914209" cy="58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b="0" i="0" kern="1200">
              <a:latin typeface="Comic Sans MS" panose="030F0702030302020204" pitchFamily="66" charset="0"/>
            </a:rPr>
            <a:t>Business</a:t>
          </a:r>
          <a:endParaRPr lang="en-US" sz="2400" kern="1200">
            <a:latin typeface="Comic Sans MS" panose="030F0702030302020204" pitchFamily="66" charset="0"/>
          </a:endParaRPr>
        </a:p>
      </dsp:txBody>
      <dsp:txXfrm>
        <a:off x="0" y="1749765"/>
        <a:ext cx="5914209" cy="583041"/>
      </dsp:txXfrm>
    </dsp:sp>
    <dsp:sp modelId="{863AEB79-AB1A-4398-AEDF-D2839673875D}">
      <dsp:nvSpPr>
        <dsp:cNvPr id="0" name=""/>
        <dsp:cNvSpPr/>
      </dsp:nvSpPr>
      <dsp:spPr>
        <a:xfrm>
          <a:off x="0" y="2332807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D98A51-69F9-45BC-B914-35C419DF29A2}">
      <dsp:nvSpPr>
        <dsp:cNvPr id="0" name=""/>
        <dsp:cNvSpPr/>
      </dsp:nvSpPr>
      <dsp:spPr>
        <a:xfrm>
          <a:off x="0" y="2332807"/>
          <a:ext cx="5914209" cy="58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b="0" i="0" kern="1200">
              <a:latin typeface="Comic Sans MS" panose="030F0702030302020204" pitchFamily="66" charset="0"/>
            </a:rPr>
            <a:t>Finance</a:t>
          </a:r>
          <a:endParaRPr lang="en-US" sz="2400" kern="1200">
            <a:latin typeface="Comic Sans MS" panose="030F0702030302020204" pitchFamily="66" charset="0"/>
          </a:endParaRPr>
        </a:p>
      </dsp:txBody>
      <dsp:txXfrm>
        <a:off x="0" y="2332807"/>
        <a:ext cx="5914209" cy="583041"/>
      </dsp:txXfrm>
    </dsp:sp>
    <dsp:sp modelId="{3F31F4EA-EE0C-411E-999F-43A23FF5B701}">
      <dsp:nvSpPr>
        <dsp:cNvPr id="0" name=""/>
        <dsp:cNvSpPr/>
      </dsp:nvSpPr>
      <dsp:spPr>
        <a:xfrm>
          <a:off x="0" y="2915849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C16C9F-F6A5-4113-A7B1-D9A1F67E69EC}">
      <dsp:nvSpPr>
        <dsp:cNvPr id="0" name=""/>
        <dsp:cNvSpPr/>
      </dsp:nvSpPr>
      <dsp:spPr>
        <a:xfrm>
          <a:off x="0" y="2915849"/>
          <a:ext cx="5914209" cy="58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b="0" i="0" kern="1200">
              <a:latin typeface="Comic Sans MS" panose="030F0702030302020204" pitchFamily="66" charset="0"/>
            </a:rPr>
            <a:t>Starting your own business</a:t>
          </a:r>
          <a:endParaRPr lang="en-US" sz="2400" kern="1200">
            <a:latin typeface="Comic Sans MS" panose="030F0702030302020204" pitchFamily="66" charset="0"/>
          </a:endParaRPr>
        </a:p>
      </dsp:txBody>
      <dsp:txXfrm>
        <a:off x="0" y="2915849"/>
        <a:ext cx="5914209" cy="583041"/>
      </dsp:txXfrm>
    </dsp:sp>
    <dsp:sp modelId="{5DA5FC29-3C11-4288-A5B3-94D81E9A07F9}">
      <dsp:nvSpPr>
        <dsp:cNvPr id="0" name=""/>
        <dsp:cNvSpPr/>
      </dsp:nvSpPr>
      <dsp:spPr>
        <a:xfrm>
          <a:off x="0" y="3498891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7AE4E1-15C7-4DBA-BA28-18E647C721AF}">
      <dsp:nvSpPr>
        <dsp:cNvPr id="0" name=""/>
        <dsp:cNvSpPr/>
      </dsp:nvSpPr>
      <dsp:spPr>
        <a:xfrm>
          <a:off x="0" y="3498891"/>
          <a:ext cx="5914209" cy="58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0" y="3498891"/>
        <a:ext cx="5914209" cy="583041"/>
      </dsp:txXfrm>
    </dsp:sp>
    <dsp:sp modelId="{B9A43E62-AF43-47AB-B8D5-E746C50AC47C}">
      <dsp:nvSpPr>
        <dsp:cNvPr id="0" name=""/>
        <dsp:cNvSpPr/>
      </dsp:nvSpPr>
      <dsp:spPr>
        <a:xfrm>
          <a:off x="0" y="4081932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E60725-2C9D-4B12-9629-30F199AA4356}">
      <dsp:nvSpPr>
        <dsp:cNvPr id="0" name=""/>
        <dsp:cNvSpPr/>
      </dsp:nvSpPr>
      <dsp:spPr>
        <a:xfrm>
          <a:off x="0" y="4081932"/>
          <a:ext cx="5914209" cy="58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0" y="4081932"/>
        <a:ext cx="5914209" cy="583041"/>
      </dsp:txXfrm>
    </dsp:sp>
    <dsp:sp modelId="{4B517352-E630-4D4C-8ADC-F4CD1C086846}">
      <dsp:nvSpPr>
        <dsp:cNvPr id="0" name=""/>
        <dsp:cNvSpPr/>
      </dsp:nvSpPr>
      <dsp:spPr>
        <a:xfrm>
          <a:off x="0" y="4664974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5B0BD6-8A68-40CF-AEE9-6D903BB13424}">
      <dsp:nvSpPr>
        <dsp:cNvPr id="0" name=""/>
        <dsp:cNvSpPr/>
      </dsp:nvSpPr>
      <dsp:spPr>
        <a:xfrm>
          <a:off x="0" y="4664974"/>
          <a:ext cx="5914209" cy="58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0" y="4664974"/>
        <a:ext cx="5914209" cy="5830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BEFAC-23F8-453A-8FBC-7C50E7EF6861}">
      <dsp:nvSpPr>
        <dsp:cNvPr id="0" name=""/>
        <dsp:cNvSpPr/>
      </dsp:nvSpPr>
      <dsp:spPr>
        <a:xfrm>
          <a:off x="0" y="6659"/>
          <a:ext cx="5914209" cy="7977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811F9-E1F2-4DB8-AF83-037A9ADCDD93}">
      <dsp:nvSpPr>
        <dsp:cNvPr id="0" name=""/>
        <dsp:cNvSpPr/>
      </dsp:nvSpPr>
      <dsp:spPr>
        <a:xfrm>
          <a:off x="241324" y="186156"/>
          <a:ext cx="439200" cy="4387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BF125-6A9A-45DC-B052-49C5B9A5B202}">
      <dsp:nvSpPr>
        <dsp:cNvPr id="0" name=""/>
        <dsp:cNvSpPr/>
      </dsp:nvSpPr>
      <dsp:spPr>
        <a:xfrm>
          <a:off x="921848" y="6659"/>
          <a:ext cx="4950713" cy="87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46" tIns="92346" rIns="92346" bIns="9234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Comic Sans MS" panose="030F0702030302020204" pitchFamily="66" charset="0"/>
            </a:rPr>
            <a:t>Class text book and workbook</a:t>
          </a:r>
          <a:endParaRPr lang="en-US" sz="1400" kern="1200">
            <a:latin typeface="Comic Sans MS" panose="030F0702030302020204" pitchFamily="66" charset="0"/>
          </a:endParaRPr>
        </a:p>
      </dsp:txBody>
      <dsp:txXfrm>
        <a:off x="921848" y="6659"/>
        <a:ext cx="4950713" cy="872556"/>
      </dsp:txXfrm>
    </dsp:sp>
    <dsp:sp modelId="{57E75B3D-2C69-4E83-975B-CA3F1786EFB0}">
      <dsp:nvSpPr>
        <dsp:cNvPr id="0" name=""/>
        <dsp:cNvSpPr/>
      </dsp:nvSpPr>
      <dsp:spPr>
        <a:xfrm>
          <a:off x="0" y="1097354"/>
          <a:ext cx="5914209" cy="7977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FB7EB-09E8-4D2A-9FD7-B1BCBA4045DD}">
      <dsp:nvSpPr>
        <dsp:cNvPr id="0" name=""/>
        <dsp:cNvSpPr/>
      </dsp:nvSpPr>
      <dsp:spPr>
        <a:xfrm>
          <a:off x="241324" y="1276852"/>
          <a:ext cx="439200" cy="4387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E00F6-29CB-4AA6-85D3-BFE1F7A4029E}">
      <dsp:nvSpPr>
        <dsp:cNvPr id="0" name=""/>
        <dsp:cNvSpPr/>
      </dsp:nvSpPr>
      <dsp:spPr>
        <a:xfrm>
          <a:off x="921848" y="1097354"/>
          <a:ext cx="4950713" cy="87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46" tIns="92346" rIns="92346" bIns="9234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>
              <a:latin typeface="Comic Sans MS" panose="030F0702030302020204" pitchFamily="66" charset="0"/>
            </a:rPr>
            <a:t>Class website – with videos, interactive games, past question and solutions, chapter summaries and sound files for chapter</a:t>
          </a:r>
          <a:endParaRPr lang="en-US" sz="1400" kern="1200">
            <a:latin typeface="Comic Sans MS" panose="030F0702030302020204" pitchFamily="66" charset="0"/>
          </a:endParaRPr>
        </a:p>
      </dsp:txBody>
      <dsp:txXfrm>
        <a:off x="921848" y="1097354"/>
        <a:ext cx="4950713" cy="872556"/>
      </dsp:txXfrm>
    </dsp:sp>
    <dsp:sp modelId="{0F24E1A9-66DA-4EFF-B322-2AC21717CDCD}">
      <dsp:nvSpPr>
        <dsp:cNvPr id="0" name=""/>
        <dsp:cNvSpPr/>
      </dsp:nvSpPr>
      <dsp:spPr>
        <a:xfrm>
          <a:off x="0" y="2188050"/>
          <a:ext cx="5914209" cy="7977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32D48-8A6B-4E6F-BD1B-951F8879702A}">
      <dsp:nvSpPr>
        <dsp:cNvPr id="0" name=""/>
        <dsp:cNvSpPr/>
      </dsp:nvSpPr>
      <dsp:spPr>
        <a:xfrm>
          <a:off x="241324" y="2367547"/>
          <a:ext cx="439200" cy="4387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AA2CF-8803-4D2F-8186-B4A09675928A}">
      <dsp:nvSpPr>
        <dsp:cNvPr id="0" name=""/>
        <dsp:cNvSpPr/>
      </dsp:nvSpPr>
      <dsp:spPr>
        <a:xfrm>
          <a:off x="921848" y="2188050"/>
          <a:ext cx="4950713" cy="87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46" tIns="92346" rIns="92346" bIns="9234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Comic Sans MS" panose="030F0702030302020204" pitchFamily="66" charset="0"/>
            </a:rPr>
            <a:t>Different learning methodologies to cater for different learning styles in the class</a:t>
          </a:r>
          <a:endParaRPr lang="en-US" sz="1400" kern="1200">
            <a:latin typeface="Comic Sans MS" panose="030F0702030302020204" pitchFamily="66" charset="0"/>
          </a:endParaRPr>
        </a:p>
      </dsp:txBody>
      <dsp:txXfrm>
        <a:off x="921848" y="2188050"/>
        <a:ext cx="4950713" cy="872556"/>
      </dsp:txXfrm>
    </dsp:sp>
    <dsp:sp modelId="{CE72E95E-2961-48C5-BE57-13F9B14E336D}">
      <dsp:nvSpPr>
        <dsp:cNvPr id="0" name=""/>
        <dsp:cNvSpPr/>
      </dsp:nvSpPr>
      <dsp:spPr>
        <a:xfrm>
          <a:off x="0" y="3278745"/>
          <a:ext cx="5914209" cy="7977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6C7F7-2E15-44D7-B46D-E190A9778C7F}">
      <dsp:nvSpPr>
        <dsp:cNvPr id="0" name=""/>
        <dsp:cNvSpPr/>
      </dsp:nvSpPr>
      <dsp:spPr>
        <a:xfrm>
          <a:off x="241324" y="3458243"/>
          <a:ext cx="439200" cy="4387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96F3F-C0DC-40B2-A676-22D80407890E}">
      <dsp:nvSpPr>
        <dsp:cNvPr id="0" name=""/>
        <dsp:cNvSpPr/>
      </dsp:nvSpPr>
      <dsp:spPr>
        <a:xfrm>
          <a:off x="921848" y="3278745"/>
          <a:ext cx="4950713" cy="87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46" tIns="92346" rIns="92346" bIns="9234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>
              <a:latin typeface="Comic Sans MS" panose="030F0702030302020204" pitchFamily="66" charset="0"/>
            </a:rPr>
            <a:t>Clas</a:t>
          </a:r>
          <a:r>
            <a:rPr lang="en-GB" sz="1400" kern="1200">
              <a:latin typeface="Comic Sans MS" panose="030F0702030302020204" pitchFamily="66" charset="0"/>
            </a:rPr>
            <a:t>s Teacher – with years of experience delivering leaving cert business to students</a:t>
          </a:r>
          <a:endParaRPr lang="en-US" sz="1400" kern="1200">
            <a:latin typeface="Comic Sans MS" panose="030F0702030302020204" pitchFamily="66" charset="0"/>
          </a:endParaRPr>
        </a:p>
      </dsp:txBody>
      <dsp:txXfrm>
        <a:off x="921848" y="3278745"/>
        <a:ext cx="4950713" cy="872556"/>
      </dsp:txXfrm>
    </dsp:sp>
    <dsp:sp modelId="{8F25F4B9-3572-4FCF-8803-4F9736A46897}">
      <dsp:nvSpPr>
        <dsp:cNvPr id="0" name=""/>
        <dsp:cNvSpPr/>
      </dsp:nvSpPr>
      <dsp:spPr>
        <a:xfrm>
          <a:off x="0" y="4369441"/>
          <a:ext cx="5914209" cy="7977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DA99E-E64C-46F7-AFA7-70EABC75D5DA}">
      <dsp:nvSpPr>
        <dsp:cNvPr id="0" name=""/>
        <dsp:cNvSpPr/>
      </dsp:nvSpPr>
      <dsp:spPr>
        <a:xfrm>
          <a:off x="241324" y="4548938"/>
          <a:ext cx="439200" cy="43877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6D4F9-CD14-45BD-8587-15705A704842}">
      <dsp:nvSpPr>
        <dsp:cNvPr id="0" name=""/>
        <dsp:cNvSpPr/>
      </dsp:nvSpPr>
      <dsp:spPr>
        <a:xfrm>
          <a:off x="921848" y="4369441"/>
          <a:ext cx="4950713" cy="87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46" tIns="92346" rIns="92346" bIns="9234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Comic Sans MS" panose="030F0702030302020204" pitchFamily="66" charset="0"/>
            </a:rPr>
            <a:t>L</a:t>
          </a:r>
          <a:r>
            <a:rPr lang="en-GB" sz="1400" b="0" i="0" kern="1200">
              <a:latin typeface="Comic Sans MS" panose="030F0702030302020204" pitchFamily="66" charset="0"/>
            </a:rPr>
            <a:t>ots of past papers to help the student when revising.</a:t>
          </a:r>
          <a:endParaRPr lang="en-US" sz="1400" kern="1200">
            <a:latin typeface="Comic Sans MS" panose="030F0702030302020204" pitchFamily="66" charset="0"/>
          </a:endParaRPr>
        </a:p>
      </dsp:txBody>
      <dsp:txXfrm>
        <a:off x="921848" y="4369441"/>
        <a:ext cx="4950713" cy="872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116ABA1-C269-4BA7-AA81-E21B7F485907}" type="datetimeFigureOut">
              <a:rPr lang="en-IE" smtClean="0"/>
              <a:t>26/04/2021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D442075-6C58-499E-A216-FF309D99F512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96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ABA1-C269-4BA7-AA81-E21B7F485907}" type="datetimeFigureOut">
              <a:rPr lang="en-IE" smtClean="0"/>
              <a:t>26/04/2021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2075-6C58-499E-A216-FF309D99F51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27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ABA1-C269-4BA7-AA81-E21B7F485907}" type="datetimeFigureOut">
              <a:rPr lang="en-IE" smtClean="0"/>
              <a:t>26/04/2021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2075-6C58-499E-A216-FF309D99F512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863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ABA1-C269-4BA7-AA81-E21B7F485907}" type="datetimeFigureOut">
              <a:rPr lang="en-IE" smtClean="0"/>
              <a:t>26/04/2021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2075-6C58-499E-A216-FF309D99F512}" type="slidenum">
              <a:rPr lang="en-IE" smtClean="0"/>
              <a:t>‹#›</a:t>
            </a:fld>
            <a:endParaRPr lang="en-I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130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ABA1-C269-4BA7-AA81-E21B7F485907}" type="datetimeFigureOut">
              <a:rPr lang="en-IE" smtClean="0"/>
              <a:t>26/04/2021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2075-6C58-499E-A216-FF309D99F51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3109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ABA1-C269-4BA7-AA81-E21B7F485907}" type="datetimeFigureOut">
              <a:rPr lang="en-IE" smtClean="0"/>
              <a:t>26/04/2021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2075-6C58-499E-A216-FF309D99F512}" type="slidenum">
              <a:rPr lang="en-IE" smtClean="0"/>
              <a:t>‹#›</a:t>
            </a:fld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6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ABA1-C269-4BA7-AA81-E21B7F485907}" type="datetimeFigureOut">
              <a:rPr lang="en-IE" smtClean="0"/>
              <a:t>26/04/2021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2075-6C58-499E-A216-FF309D99F512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736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ABA1-C269-4BA7-AA81-E21B7F485907}" type="datetimeFigureOut">
              <a:rPr lang="en-IE" smtClean="0"/>
              <a:t>26/04/2021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2075-6C58-499E-A216-FF309D99F512}" type="slidenum">
              <a:rPr lang="en-IE" smtClean="0"/>
              <a:t>‹#›</a:t>
            </a:fld>
            <a:endParaRPr lang="en-I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603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ABA1-C269-4BA7-AA81-E21B7F485907}" type="datetimeFigureOut">
              <a:rPr lang="en-IE" smtClean="0"/>
              <a:t>26/04/2021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2075-6C58-499E-A216-FF309D99F512}" type="slidenum">
              <a:rPr lang="en-IE" smtClean="0"/>
              <a:t>‹#›</a:t>
            </a:fld>
            <a:endParaRPr lang="en-I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20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ABA1-C269-4BA7-AA81-E21B7F485907}" type="datetimeFigureOut">
              <a:rPr lang="en-IE" smtClean="0"/>
              <a:t>26/04/2021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2075-6C58-499E-A216-FF309D99F51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149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ABA1-C269-4BA7-AA81-E21B7F485907}" type="datetimeFigureOut">
              <a:rPr lang="en-IE" smtClean="0"/>
              <a:t>26/04/2021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2075-6C58-499E-A216-FF309D99F512}" type="slidenum">
              <a:rPr lang="en-IE" smtClean="0"/>
              <a:t>‹#›</a:t>
            </a:fld>
            <a:endParaRPr lang="en-I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35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ABA1-C269-4BA7-AA81-E21B7F485907}" type="datetimeFigureOut">
              <a:rPr lang="en-IE" smtClean="0"/>
              <a:t>26/04/2021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2075-6C58-499E-A216-FF309D99F51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63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ABA1-C269-4BA7-AA81-E21B7F485907}" type="datetimeFigureOut">
              <a:rPr lang="en-IE" smtClean="0"/>
              <a:t>26/04/2021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2075-6C58-499E-A216-FF309D99F512}" type="slidenum">
              <a:rPr lang="en-IE" smtClean="0"/>
              <a:t>‹#›</a:t>
            </a:fld>
            <a:endParaRPr lang="en-I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9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ABA1-C269-4BA7-AA81-E21B7F485907}" type="datetimeFigureOut">
              <a:rPr lang="en-IE" smtClean="0"/>
              <a:t>26/04/2021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2075-6C58-499E-A216-FF309D99F512}" type="slidenum">
              <a:rPr lang="en-IE" smtClean="0"/>
              <a:t>‹#›</a:t>
            </a:fld>
            <a:endParaRPr lang="en-I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48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ABA1-C269-4BA7-AA81-E21B7F485907}" type="datetimeFigureOut">
              <a:rPr lang="en-IE" smtClean="0"/>
              <a:t>26/04/2021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2075-6C58-499E-A216-FF309D99F51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190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ABA1-C269-4BA7-AA81-E21B7F485907}" type="datetimeFigureOut">
              <a:rPr lang="en-IE" smtClean="0"/>
              <a:t>26/04/2021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2075-6C58-499E-A216-FF309D99F512}" type="slidenum">
              <a:rPr lang="en-IE" smtClean="0"/>
              <a:t>‹#›</a:t>
            </a:fld>
            <a:endParaRPr lang="en-I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44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ABA1-C269-4BA7-AA81-E21B7F485907}" type="datetimeFigureOut">
              <a:rPr lang="en-IE" smtClean="0"/>
              <a:t>26/04/2021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2075-6C58-499E-A216-FF309D99F51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037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16ABA1-C269-4BA7-AA81-E21B7F485907}" type="datetimeFigureOut">
              <a:rPr lang="en-IE" smtClean="0"/>
              <a:t>26/04/2021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442075-6C58-499E-A216-FF309D99F51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817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ll of advesive notes with one standing out">
            <a:extLst>
              <a:ext uri="{FF2B5EF4-FFF2-40B4-BE49-F238E27FC236}">
                <a16:creationId xmlns:a16="http://schemas.microsoft.com/office/drawing/2014/main" id="{FFDB353A-7444-4B27-B039-EFE494A560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1A264A-4BD9-43B4-9B27-C9BA4A3C1C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>
                <a:latin typeface="Comic Sans MS" panose="030F0702030302020204" pitchFamily="66" charset="0"/>
              </a:rPr>
              <a:t>Leaving Cert Accounting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E4329-7420-4849-ADEE-F51F5AF785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Comic Sans MS" panose="030F0702030302020204" pitchFamily="66" charset="0"/>
              </a:rPr>
              <a:t>Why study leaving certificate Accounting</a:t>
            </a:r>
          </a:p>
        </p:txBody>
      </p:sp>
    </p:spTree>
    <p:extLst>
      <p:ext uri="{BB962C8B-B14F-4D97-AF65-F5344CB8AC3E}">
        <p14:creationId xmlns:p14="http://schemas.microsoft.com/office/powerpoint/2010/main" val="378755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ED3C1-5810-40F7-8200-A4A16C6D9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IE" sz="3100">
                <a:solidFill>
                  <a:srgbClr val="262626"/>
                </a:solidFill>
                <a:latin typeface="Comic Sans MS" panose="030F0702030302020204" pitchFamily="66" charset="0"/>
              </a:rPr>
              <a:t>Carer Possibilities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0726DB-B9B0-42DF-9314-BA83129DD5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320307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6843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69A93A-8615-476A-9CD9-ECA68058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IE" sz="4100">
                <a:solidFill>
                  <a:srgbClr val="262626"/>
                </a:solidFill>
                <a:latin typeface="Comic Sans MS" panose="030F0702030302020204" pitchFamily="66" charset="0"/>
              </a:rPr>
              <a:t>Supports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92D948-EE99-4EA4-9B3E-D7BDBCFFA5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190892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7111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A8677-33E2-4D51-B0AC-AB7665A2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IE" sz="3100" b="0" i="0">
                <a:solidFill>
                  <a:srgbClr val="262626"/>
                </a:solidFill>
                <a:effectLst/>
                <a:latin typeface="Comic Sans MS" panose="030F0702030302020204" pitchFamily="66" charset="0"/>
              </a:rPr>
              <a:t>Why Study </a:t>
            </a:r>
            <a:r>
              <a:rPr lang="en-IE" sz="3100">
                <a:solidFill>
                  <a:srgbClr val="262626"/>
                </a:solidFill>
                <a:latin typeface="Comic Sans MS" panose="030F0702030302020204" pitchFamily="66" charset="0"/>
              </a:rPr>
              <a:t>Accounting</a:t>
            </a:r>
            <a:r>
              <a:rPr lang="en-IE" sz="3100" b="0" i="0">
                <a:solidFill>
                  <a:srgbClr val="262626"/>
                </a:solidFill>
                <a:effectLst/>
                <a:latin typeface="Comic Sans MS" panose="030F0702030302020204" pitchFamily="66" charset="0"/>
              </a:rPr>
              <a:t>?</a:t>
            </a:r>
            <a:endParaRPr lang="en-IE" sz="3100">
              <a:solidFill>
                <a:srgbClr val="262626"/>
              </a:solidFill>
              <a:latin typeface="Comic Sans MS" panose="030F0702030302020204" pitchFamily="66" charset="0"/>
            </a:endParaRPr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C32C1107-63E6-4B1A-97B1-5DBAB23C38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401662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2788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CB60D-A785-4DF0-BA9B-9DB5A1E5A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IE" sz="2800">
                <a:solidFill>
                  <a:srgbClr val="262626"/>
                </a:solidFill>
                <a:latin typeface="Comic Sans MS" panose="030F0702030302020204" pitchFamily="66" charset="0"/>
              </a:rPr>
              <a:t>Introduction</a:t>
            </a:r>
          </a:p>
        </p:txBody>
      </p:sp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7B4793-367D-49C6-9C7C-2FF759773E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845586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3258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C1CE5F-8870-4398-9839-8196C3C9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GB" i="0">
                <a:solidFill>
                  <a:srgbClr val="262626"/>
                </a:solidFill>
                <a:effectLst/>
                <a:latin typeface="Comic Sans MS" panose="030F0702030302020204" pitchFamily="66" charset="0"/>
              </a:rPr>
              <a:t>What kind of student would Business suit?</a:t>
            </a:r>
            <a:endParaRPr lang="en-IE">
              <a:solidFill>
                <a:srgbClr val="262626"/>
              </a:solidFill>
              <a:latin typeface="Comic Sans MS" panose="030F0702030302020204" pitchFamily="66" charset="0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57C318-E097-4C78-A939-1479B49DB0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78972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7551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A03A5-934F-4416-971B-6CC659E19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Comic Sans MS" panose="030F0702030302020204" pitchFamily="66" charset="0"/>
              </a:rPr>
              <a:t>Grades Awarded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FE3B5-18E2-4A28-815B-72EE27751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>
                <a:latin typeface="Comic Sans MS" panose="030F0702030302020204" pitchFamily="66" charset="0"/>
              </a:rPr>
              <a:t>Higher Level (2019)</a:t>
            </a:r>
          </a:p>
          <a:p>
            <a:pPr marL="0" indent="0">
              <a:buNone/>
            </a:pPr>
            <a:endParaRPr lang="en-I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dirty="0">
                <a:latin typeface="Comic Sans MS" panose="030F0702030302020204" pitchFamily="66" charset="0"/>
              </a:rPr>
              <a:t>Ordinary Level (2019)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D65DBE3-05E8-4F40-BEAA-F26FF0454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26883"/>
              </p:ext>
            </p:extLst>
          </p:nvPr>
        </p:nvGraphicFramePr>
        <p:xfrm>
          <a:off x="1103312" y="2506543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85788292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4586526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3927444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3625964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14824089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1470512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3629486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09879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H4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H5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H6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H7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H8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925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6.6%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21.5%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19.6%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16.3%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12.6%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10.1%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6.9%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6.5%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6321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F3929EB-0F70-4DD9-A11B-BEA75D9A1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281620"/>
              </p:ext>
            </p:extLst>
          </p:nvPr>
        </p:nvGraphicFramePr>
        <p:xfrm>
          <a:off x="1103312" y="4509788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41420825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30695936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14432631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2943231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074667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31461961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29821846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364754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O4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O5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O6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O7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O8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826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8.9%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18.4%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15.8%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15.1%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12.3%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mic Sans MS" panose="030F0702030302020204" pitchFamily="66" charset="0"/>
                        </a:rPr>
                        <a:t>13.4%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262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4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0B9F46-C117-4840-847D-292FA3B6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IE" sz="4100">
                <a:solidFill>
                  <a:srgbClr val="262626"/>
                </a:solidFill>
                <a:latin typeface="Comic Sans MS" panose="030F0702030302020204" pitchFamily="66" charset="0"/>
              </a:rPr>
              <a:t>Course Overview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9D5917-A910-4A50-846E-ACF0147483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183396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5724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0B9F46-C117-4840-847D-292FA3B6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IE" sz="4100">
                <a:solidFill>
                  <a:srgbClr val="262626"/>
                </a:solidFill>
                <a:latin typeface="Comic Sans MS" panose="030F0702030302020204" pitchFamily="66" charset="0"/>
              </a:rPr>
              <a:t>Course Overview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5F44B3-375E-417D-8FC5-E88A09EEE9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292612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4433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0B9F46-C117-4840-847D-292FA3B6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IE" sz="4100">
                <a:solidFill>
                  <a:srgbClr val="262626"/>
                </a:solidFill>
                <a:latin typeface="Comic Sans MS" panose="030F0702030302020204" pitchFamily="66" charset="0"/>
              </a:rPr>
              <a:t>Course Overview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5F44B3-375E-417D-8FC5-E88A09EEE9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627085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7286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CBC6F-6992-4105-9CBC-87506C5F1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IE">
                <a:solidFill>
                  <a:srgbClr val="262626"/>
                </a:solidFill>
                <a:latin typeface="Comic Sans MS" panose="030F0702030302020204" pitchFamily="66" charset="0"/>
              </a:rPr>
              <a:t>Exam Structure</a:t>
            </a:r>
          </a:p>
        </p:txBody>
      </p:sp>
      <p:pic>
        <p:nvPicPr>
          <p:cNvPr id="20" name="Graphic 19" descr="Document">
            <a:extLst>
              <a:ext uri="{FF2B5EF4-FFF2-40B4-BE49-F238E27FC236}">
                <a16:creationId xmlns:a16="http://schemas.microsoft.com/office/drawing/2014/main" id="{F3AEE0AD-CF3C-499B-A8F7-07AB6FE2A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4269" y="2757636"/>
            <a:ext cx="2739728" cy="2739728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9F9C3-FDAB-4B7F-9998-DFC63E199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2" y="2556932"/>
            <a:ext cx="6256863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500" b="1" i="0">
                <a:solidFill>
                  <a:srgbClr val="262626"/>
                </a:solidFill>
                <a:effectLst/>
                <a:latin typeface="Comic Sans MS" panose="030F0702030302020204" pitchFamily="66" charset="0"/>
              </a:rPr>
              <a:t>Exam Structure - Higher &amp; Ordinary Level</a:t>
            </a:r>
            <a:endParaRPr lang="en-GB" sz="1500" b="0" i="0">
              <a:solidFill>
                <a:srgbClr val="262626"/>
              </a:solidFill>
              <a:effectLst/>
              <a:latin typeface="Comic Sans MS" panose="030F070203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1500" b="1" i="0">
                <a:solidFill>
                  <a:srgbClr val="262626"/>
                </a:solidFill>
                <a:effectLst/>
                <a:latin typeface="Comic Sans MS" panose="030F0702030302020204" pitchFamily="66" charset="0"/>
              </a:rPr>
              <a:t>Higher Level – 1 x 3 hour paper (400 marks); 3 sections. </a:t>
            </a:r>
            <a:endParaRPr lang="en-GB" sz="1500" b="0" i="0">
              <a:solidFill>
                <a:srgbClr val="262626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sz="1500" b="0" i="0">
                <a:solidFill>
                  <a:srgbClr val="262626"/>
                </a:solidFill>
                <a:effectLst/>
                <a:latin typeface="Comic Sans MS" panose="030F0702030302020204" pitchFamily="66" charset="0"/>
              </a:rPr>
              <a:t>Section 1 – </a:t>
            </a:r>
            <a:r>
              <a:rPr lang="en-GB" sz="1500">
                <a:solidFill>
                  <a:srgbClr val="262626"/>
                </a:solidFill>
                <a:latin typeface="Comic Sans MS" panose="030F0702030302020204" pitchFamily="66" charset="0"/>
              </a:rPr>
              <a:t>12</a:t>
            </a:r>
            <a:r>
              <a:rPr lang="en-GB" sz="1500" b="0" i="0">
                <a:solidFill>
                  <a:srgbClr val="262626"/>
                </a:solidFill>
                <a:effectLst/>
                <a:latin typeface="Comic Sans MS" panose="030F0702030302020204" pitchFamily="66" charset="0"/>
              </a:rPr>
              <a:t>0 marks. </a:t>
            </a:r>
          </a:p>
          <a:p>
            <a:pPr>
              <a:lnSpc>
                <a:spcPct val="90000"/>
              </a:lnSpc>
            </a:pPr>
            <a:r>
              <a:rPr lang="en-GB" sz="1500" b="0" i="0">
                <a:solidFill>
                  <a:srgbClr val="262626"/>
                </a:solidFill>
                <a:effectLst/>
                <a:latin typeface="Comic Sans MS" panose="030F0702030302020204" pitchFamily="66" charset="0"/>
              </a:rPr>
              <a:t>Section 2 – 100 marks   </a:t>
            </a:r>
          </a:p>
          <a:p>
            <a:pPr>
              <a:lnSpc>
                <a:spcPct val="90000"/>
              </a:lnSpc>
            </a:pPr>
            <a:r>
              <a:rPr lang="en-GB" sz="1500" b="0" i="0">
                <a:solidFill>
                  <a:srgbClr val="262626"/>
                </a:solidFill>
                <a:effectLst/>
                <a:latin typeface="Comic Sans MS" panose="030F0702030302020204" pitchFamily="66" charset="0"/>
              </a:rPr>
              <a:t>Section 3 – </a:t>
            </a:r>
            <a:r>
              <a:rPr lang="en-GB" sz="1500">
                <a:solidFill>
                  <a:srgbClr val="262626"/>
                </a:solidFill>
                <a:latin typeface="Comic Sans MS" panose="030F0702030302020204" pitchFamily="66" charset="0"/>
              </a:rPr>
              <a:t>8</a:t>
            </a:r>
            <a:r>
              <a:rPr lang="en-GB" sz="1500" b="0" i="0">
                <a:solidFill>
                  <a:srgbClr val="262626"/>
                </a:solidFill>
                <a:effectLst/>
                <a:latin typeface="Comic Sans MS" panose="030F0702030302020204" pitchFamily="66" charset="0"/>
              </a:rPr>
              <a:t>0 marks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500" b="1">
                <a:solidFill>
                  <a:srgbClr val="262626"/>
                </a:solidFill>
                <a:latin typeface="Comic Sans MS" panose="030F0702030302020204" pitchFamily="66" charset="0"/>
              </a:rPr>
              <a:t>Ordinary</a:t>
            </a:r>
            <a:r>
              <a:rPr lang="en-GB" sz="1500" b="1" i="0">
                <a:solidFill>
                  <a:srgbClr val="262626"/>
                </a:solidFill>
                <a:effectLst/>
                <a:latin typeface="Comic Sans MS" panose="030F0702030302020204" pitchFamily="66" charset="0"/>
              </a:rPr>
              <a:t> Level – 1 x 3 hour paper (400 marks); 3 sections. </a:t>
            </a:r>
            <a:endParaRPr lang="en-GB" sz="1500" b="0" i="0">
              <a:solidFill>
                <a:srgbClr val="262626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sz="1500" b="0" i="0">
                <a:solidFill>
                  <a:srgbClr val="262626"/>
                </a:solidFill>
                <a:effectLst/>
                <a:latin typeface="Comic Sans MS" panose="030F0702030302020204" pitchFamily="66" charset="0"/>
              </a:rPr>
              <a:t>Section 1 – </a:t>
            </a:r>
            <a:r>
              <a:rPr lang="en-GB" sz="1500">
                <a:solidFill>
                  <a:srgbClr val="262626"/>
                </a:solidFill>
                <a:latin typeface="Comic Sans MS" panose="030F0702030302020204" pitchFamily="66" charset="0"/>
              </a:rPr>
              <a:t>12</a:t>
            </a:r>
            <a:r>
              <a:rPr lang="en-GB" sz="1500" b="0" i="0">
                <a:solidFill>
                  <a:srgbClr val="262626"/>
                </a:solidFill>
                <a:effectLst/>
                <a:latin typeface="Comic Sans MS" panose="030F0702030302020204" pitchFamily="66" charset="0"/>
              </a:rPr>
              <a:t>0 marks. </a:t>
            </a:r>
          </a:p>
          <a:p>
            <a:pPr>
              <a:lnSpc>
                <a:spcPct val="90000"/>
              </a:lnSpc>
            </a:pPr>
            <a:r>
              <a:rPr lang="en-GB" sz="1500" b="0" i="0">
                <a:solidFill>
                  <a:srgbClr val="262626"/>
                </a:solidFill>
                <a:effectLst/>
                <a:latin typeface="Comic Sans MS" panose="030F0702030302020204" pitchFamily="66" charset="0"/>
              </a:rPr>
              <a:t>Section 2 – 100 marks   </a:t>
            </a:r>
          </a:p>
          <a:p>
            <a:pPr>
              <a:lnSpc>
                <a:spcPct val="90000"/>
              </a:lnSpc>
            </a:pPr>
            <a:r>
              <a:rPr lang="en-GB" sz="1500" b="0" i="0">
                <a:solidFill>
                  <a:srgbClr val="262626"/>
                </a:solidFill>
                <a:effectLst/>
                <a:latin typeface="Comic Sans MS" panose="030F0702030302020204" pitchFamily="66" charset="0"/>
              </a:rPr>
              <a:t>Section 3 – </a:t>
            </a:r>
            <a:r>
              <a:rPr lang="en-GB" sz="1500">
                <a:solidFill>
                  <a:srgbClr val="262626"/>
                </a:solidFill>
                <a:latin typeface="Comic Sans MS" panose="030F0702030302020204" pitchFamily="66" charset="0"/>
              </a:rPr>
              <a:t>8</a:t>
            </a:r>
            <a:r>
              <a:rPr lang="en-GB" sz="1500" b="0" i="0">
                <a:solidFill>
                  <a:srgbClr val="262626"/>
                </a:solidFill>
                <a:effectLst/>
                <a:latin typeface="Comic Sans MS" panose="030F0702030302020204" pitchFamily="66" charset="0"/>
              </a:rPr>
              <a:t>0 marks </a:t>
            </a:r>
          </a:p>
          <a:p>
            <a:pPr marL="0" indent="0">
              <a:lnSpc>
                <a:spcPct val="90000"/>
              </a:lnSpc>
              <a:buNone/>
            </a:pPr>
            <a:endParaRPr lang="en-IE" sz="1500">
              <a:solidFill>
                <a:srgbClr val="26262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457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483B40B35B0042A966162CB7CCAC32" ma:contentTypeVersion="13" ma:contentTypeDescription="Create a new document." ma:contentTypeScope="" ma:versionID="f061d937059b68998d2eb10541a03cfa">
  <xsd:schema xmlns:xsd="http://www.w3.org/2001/XMLSchema" xmlns:xs="http://www.w3.org/2001/XMLSchema" xmlns:p="http://schemas.microsoft.com/office/2006/metadata/properties" xmlns:ns2="e258a89a-febe-4955-9fc0-e4f5617b448b" xmlns:ns3="eb7ada0c-f25a-4eba-b480-6f25875144dc" targetNamespace="http://schemas.microsoft.com/office/2006/metadata/properties" ma:root="true" ma:fieldsID="604e2ad59cee6be92c12d05b865c1584" ns2:_="" ns3:_="">
    <xsd:import namespace="e258a89a-febe-4955-9fc0-e4f5617b448b"/>
    <xsd:import namespace="eb7ada0c-f25a-4eba-b480-6f25875144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8a89a-febe-4955-9fc0-e4f5617b44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1e518d2-be2d-423c-9dcc-70f38e61b3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ada0c-f25a-4eba-b480-6f25875144d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6f257e3-9464-41d0-942e-746889290838}" ma:internalName="TaxCatchAll" ma:showField="CatchAllData" ma:web="eb7ada0c-f25a-4eba-b480-6f25875144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258a89a-febe-4955-9fc0-e4f5617b448b">
      <Terms xmlns="http://schemas.microsoft.com/office/infopath/2007/PartnerControls"/>
    </lcf76f155ced4ddcb4097134ff3c332f>
    <TaxCatchAll xmlns="eb7ada0c-f25a-4eba-b480-6f25875144dc" xsi:nil="true"/>
  </documentManagement>
</p:properties>
</file>

<file path=customXml/itemProps1.xml><?xml version="1.0" encoding="utf-8"?>
<ds:datastoreItem xmlns:ds="http://schemas.openxmlformats.org/officeDocument/2006/customXml" ds:itemID="{8021894A-D1DA-49AF-BC31-769AFB88FEF1}"/>
</file>

<file path=customXml/itemProps2.xml><?xml version="1.0" encoding="utf-8"?>
<ds:datastoreItem xmlns:ds="http://schemas.openxmlformats.org/officeDocument/2006/customXml" ds:itemID="{1E8EF955-FCD8-4CE2-9FBD-61F7EF924247}"/>
</file>

<file path=customXml/itemProps3.xml><?xml version="1.0" encoding="utf-8"?>
<ds:datastoreItem xmlns:ds="http://schemas.openxmlformats.org/officeDocument/2006/customXml" ds:itemID="{31EEE0FA-FAFA-47FA-93CA-51C3E94A087A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</TotalTime>
  <Words>627</Words>
  <Application>Microsoft Office PowerPoint</Application>
  <PresentationFormat>Widescreen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Comic Sans MS</vt:lpstr>
      <vt:lpstr>Garamond</vt:lpstr>
      <vt:lpstr>Organic</vt:lpstr>
      <vt:lpstr>Leaving Cert Accounting</vt:lpstr>
      <vt:lpstr>Why Study Accounting?</vt:lpstr>
      <vt:lpstr>Introduction</vt:lpstr>
      <vt:lpstr>What kind of student would Business suit?</vt:lpstr>
      <vt:lpstr>Grades Awarded</vt:lpstr>
      <vt:lpstr>Course Overview</vt:lpstr>
      <vt:lpstr>Course Overview</vt:lpstr>
      <vt:lpstr>Course Overview</vt:lpstr>
      <vt:lpstr>Exam Structure</vt:lpstr>
      <vt:lpstr>Carer Possibilities</vt:lpstr>
      <vt:lpstr>Supports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Leaving Cert Business</dc:title>
  <dc:creator>Jason Ryan</dc:creator>
  <cp:lastModifiedBy>Jason Ryan</cp:lastModifiedBy>
  <cp:revision>9</cp:revision>
  <dcterms:created xsi:type="dcterms:W3CDTF">2021-04-23T06:36:15Z</dcterms:created>
  <dcterms:modified xsi:type="dcterms:W3CDTF">2021-04-26T07:35:43Z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0x01010087483B40B35B0042A966162CB7CCAC32</vt:lpwstr>
  </property>
</Properties>
</file>